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5" r:id="rId2"/>
    <p:sldMasterId id="2147483745" r:id="rId3"/>
    <p:sldMasterId id="2147483795" r:id="rId4"/>
  </p:sldMasterIdLst>
  <p:notesMasterIdLst>
    <p:notesMasterId r:id="rId27"/>
  </p:notesMasterIdLst>
  <p:sldIdLst>
    <p:sldId id="256" r:id="rId5"/>
    <p:sldId id="298" r:id="rId6"/>
    <p:sldId id="299" r:id="rId7"/>
    <p:sldId id="2147482122" r:id="rId8"/>
    <p:sldId id="2147483644" r:id="rId9"/>
    <p:sldId id="2147483645" r:id="rId10"/>
    <p:sldId id="300" r:id="rId11"/>
    <p:sldId id="301" r:id="rId12"/>
    <p:sldId id="302" r:id="rId13"/>
    <p:sldId id="303" r:id="rId14"/>
    <p:sldId id="304" r:id="rId15"/>
    <p:sldId id="305" r:id="rId16"/>
    <p:sldId id="306" r:id="rId17"/>
    <p:sldId id="307" r:id="rId18"/>
    <p:sldId id="309" r:id="rId19"/>
    <p:sldId id="2147483647" r:id="rId20"/>
    <p:sldId id="2147483646" r:id="rId21"/>
    <p:sldId id="311" r:id="rId22"/>
    <p:sldId id="308" r:id="rId23"/>
    <p:sldId id="2147482129" r:id="rId24"/>
    <p:sldId id="323" r:id="rId25"/>
    <p:sldId id="2147469812" r:id="rId26"/>
  </p:sldIdLst>
  <p:sldSz cx="9144000" cy="5143500" type="screen16x9"/>
  <p:notesSz cx="6858000" cy="9144000"/>
  <p:embeddedFontLst>
    <p:embeddedFont>
      <p:font typeface="Archivo" panose="020B0604020202020204" charset="0"/>
      <p:regular r:id="rId28"/>
      <p:bold r:id="rId29"/>
      <p:italic r:id="rId30"/>
      <p:boldItalic r:id="rId31"/>
    </p:embeddedFont>
    <p:embeddedFont>
      <p:font typeface="Archivo Medium" panose="020B0604020202020204" charset="0"/>
      <p:regular r:id="rId32"/>
      <p:bold r:id="rId33"/>
      <p:italic r:id="rId34"/>
      <p:boldItalic r:id="rId35"/>
    </p:embeddedFont>
    <p:embeddedFont>
      <p:font typeface="Archivo SemiBold" panose="020B060402020202020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Inter" panose="020B0604020202020204" charset="0"/>
      <p:regular r:id="rId44"/>
      <p:bold r:id="rId45"/>
    </p:embeddedFont>
    <p:embeddedFont>
      <p:font typeface="Inter ExtraBold" panose="020B0604020202020204" charset="0"/>
      <p:bold r:id="rId46"/>
    </p:embeddedFont>
    <p:embeddedFont>
      <p:font typeface="Inter Medium" panose="020B0604020202020204" charset="0"/>
      <p:regular r:id="rId47"/>
      <p:bold r:id="rId48"/>
    </p:embeddedFont>
    <p:embeddedFont>
      <p:font typeface="Inter SemiBold" panose="020B0604020202020204" charset="0"/>
      <p:regular r:id="rId49"/>
      <p:bold r:id="rId50"/>
    </p:embeddedFont>
    <p:embeddedFont>
      <p:font typeface="Segoe UI" panose="020B0502040204020203" pitchFamily="34" charset="0"/>
      <p:regular r:id="rId51"/>
      <p:bold r:id="rId52"/>
      <p:italic r:id="rId53"/>
      <p:boldItalic r:id="rId54"/>
    </p:embeddedFont>
    <p:embeddedFont>
      <p:font typeface="Segoe UI Semibold" panose="020B0702040204020203" pitchFamily="34" charset="0"/>
      <p:bold r:id="rId55"/>
      <p:boldItalic r:id="rId56"/>
    </p:embeddedFont>
    <p:embeddedFont>
      <p:font typeface="Titillium Web" panose="000005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96423" autoAdjust="0"/>
  </p:normalViewPr>
  <p:slideViewPr>
    <p:cSldViewPr snapToGrid="0">
      <p:cViewPr>
        <p:scale>
          <a:sx n="113" d="100"/>
          <a:sy n="113" d="100"/>
        </p:scale>
        <p:origin x="792" y="6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2.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6.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6.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EB378C-C320-4115-B299-4A778336D824}"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AU"/>
        </a:p>
      </dgm:t>
    </dgm:pt>
    <dgm:pt modelId="{BD2FCD56-4C38-4776-B5C6-351FDEE1EBB0}">
      <dgm:prSet/>
      <dgm:spPr/>
      <dgm:t>
        <a:bodyPr/>
        <a:lstStyle/>
        <a:p>
          <a:r>
            <a:rPr lang="en-AU" dirty="0"/>
            <a:t>Provide re-usable </a:t>
          </a:r>
          <a:r>
            <a:rPr lang="en-AU" dirty="0" err="1"/>
            <a:t>IaC</a:t>
          </a:r>
          <a:r>
            <a:rPr lang="en-AU" dirty="0"/>
            <a:t> templates.</a:t>
          </a:r>
        </a:p>
      </dgm:t>
    </dgm:pt>
    <dgm:pt modelId="{86B47EEC-ACD3-4989-9610-5E7EA02F5751}" type="parTrans" cxnId="{0796DA1A-C402-494A-8779-198ED8E02173}">
      <dgm:prSet/>
      <dgm:spPr/>
      <dgm:t>
        <a:bodyPr/>
        <a:lstStyle/>
        <a:p>
          <a:endParaRPr lang="en-AU"/>
        </a:p>
      </dgm:t>
    </dgm:pt>
    <dgm:pt modelId="{D641C47D-9F8E-4F50-9856-5F0E12158AC2}" type="sibTrans" cxnId="{0796DA1A-C402-494A-8779-198ED8E02173}">
      <dgm:prSet/>
      <dgm:spPr/>
      <dgm:t>
        <a:bodyPr/>
        <a:lstStyle/>
        <a:p>
          <a:endParaRPr lang="en-AU"/>
        </a:p>
      </dgm:t>
    </dgm:pt>
    <dgm:pt modelId="{E7E7D844-18CE-4296-9E3E-B5553748F143}">
      <dgm:prSet/>
      <dgm:spPr/>
      <dgm:t>
        <a:bodyPr/>
        <a:lstStyle/>
        <a:p>
          <a:r>
            <a:rPr lang="en-AU"/>
            <a:t>Define specific Azure Deployments.</a:t>
          </a:r>
        </a:p>
      </dgm:t>
    </dgm:pt>
    <dgm:pt modelId="{B6FC7D23-EE77-450C-88A8-DE4169697308}" type="parTrans" cxnId="{43600082-DDFC-44D9-8680-893CAB5D24EB}">
      <dgm:prSet/>
      <dgm:spPr/>
      <dgm:t>
        <a:bodyPr/>
        <a:lstStyle/>
        <a:p>
          <a:endParaRPr lang="en-AU"/>
        </a:p>
      </dgm:t>
    </dgm:pt>
    <dgm:pt modelId="{4822C6AD-02AC-4ACA-A7A4-DE77F69C9D95}" type="sibTrans" cxnId="{43600082-DDFC-44D9-8680-893CAB5D24EB}">
      <dgm:prSet/>
      <dgm:spPr/>
      <dgm:t>
        <a:bodyPr/>
        <a:lstStyle/>
        <a:p>
          <a:endParaRPr lang="en-AU"/>
        </a:p>
      </dgm:t>
    </dgm:pt>
    <dgm:pt modelId="{83B63D07-E1F9-4B88-9D4C-0F79DE6276FE}">
      <dgm:prSet/>
      <dgm:spPr/>
      <dgm:t>
        <a:bodyPr/>
        <a:lstStyle/>
        <a:p>
          <a:r>
            <a:rPr lang="en-AU"/>
            <a:t>Provide self-service experience.</a:t>
          </a:r>
        </a:p>
      </dgm:t>
    </dgm:pt>
    <dgm:pt modelId="{F9A8BD8C-87E7-4D9C-90BF-68E47439ED96}" type="parTrans" cxnId="{DE5CB76E-C9B2-4A5C-90E8-42E4D78F75EC}">
      <dgm:prSet/>
      <dgm:spPr/>
      <dgm:t>
        <a:bodyPr/>
        <a:lstStyle/>
        <a:p>
          <a:endParaRPr lang="en-AU"/>
        </a:p>
      </dgm:t>
    </dgm:pt>
    <dgm:pt modelId="{2F924376-8E5C-4A19-9F39-5ACD5B93BB18}" type="sibTrans" cxnId="{DE5CB76E-C9B2-4A5C-90E8-42E4D78F75EC}">
      <dgm:prSet/>
      <dgm:spPr/>
      <dgm:t>
        <a:bodyPr/>
        <a:lstStyle/>
        <a:p>
          <a:endParaRPr lang="en-AU"/>
        </a:p>
      </dgm:t>
    </dgm:pt>
    <dgm:pt modelId="{E825DA9E-553A-496E-B2B7-98C62F4F1602}">
      <dgm:prSet/>
      <dgm:spPr/>
      <dgm:t>
        <a:bodyPr/>
        <a:lstStyle/>
        <a:p>
          <a:r>
            <a:rPr lang="en-AU"/>
            <a:t>Track costs and compliance.</a:t>
          </a:r>
        </a:p>
      </dgm:t>
    </dgm:pt>
    <dgm:pt modelId="{5A4C38ED-DDBA-402B-9397-1BE95FC14684}" type="parTrans" cxnId="{0F5BBB6D-A633-4833-8FF7-211703F14B76}">
      <dgm:prSet/>
      <dgm:spPr/>
      <dgm:t>
        <a:bodyPr/>
        <a:lstStyle/>
        <a:p>
          <a:endParaRPr lang="en-AU"/>
        </a:p>
      </dgm:t>
    </dgm:pt>
    <dgm:pt modelId="{A549A3F6-6BAC-4D87-B1DE-313374F3F3B8}" type="sibTrans" cxnId="{0F5BBB6D-A633-4833-8FF7-211703F14B76}">
      <dgm:prSet/>
      <dgm:spPr/>
      <dgm:t>
        <a:bodyPr/>
        <a:lstStyle/>
        <a:p>
          <a:endParaRPr lang="en-AU"/>
        </a:p>
      </dgm:t>
    </dgm:pt>
    <dgm:pt modelId="{3AA5C584-9315-42D5-8FC7-0D28099A3085}" type="pres">
      <dgm:prSet presAssocID="{FCEB378C-C320-4115-B299-4A778336D824}" presName="linear" presStyleCnt="0">
        <dgm:presLayoutVars>
          <dgm:animLvl val="lvl"/>
          <dgm:resizeHandles val="exact"/>
        </dgm:presLayoutVars>
      </dgm:prSet>
      <dgm:spPr/>
    </dgm:pt>
    <dgm:pt modelId="{0F3BD098-C92D-49F3-8EEA-2CC869969C0D}" type="pres">
      <dgm:prSet presAssocID="{BD2FCD56-4C38-4776-B5C6-351FDEE1EBB0}" presName="parentText" presStyleLbl="node1" presStyleIdx="0" presStyleCnt="4">
        <dgm:presLayoutVars>
          <dgm:chMax val="0"/>
          <dgm:bulletEnabled val="1"/>
        </dgm:presLayoutVars>
      </dgm:prSet>
      <dgm:spPr/>
    </dgm:pt>
    <dgm:pt modelId="{38C97552-485A-4747-A9C4-E1A760E3A628}" type="pres">
      <dgm:prSet presAssocID="{D641C47D-9F8E-4F50-9856-5F0E12158AC2}" presName="spacer" presStyleCnt="0"/>
      <dgm:spPr/>
    </dgm:pt>
    <dgm:pt modelId="{EAF66FAC-AA35-4AB6-BBA1-E992C2300798}" type="pres">
      <dgm:prSet presAssocID="{E7E7D844-18CE-4296-9E3E-B5553748F143}" presName="parentText" presStyleLbl="node1" presStyleIdx="1" presStyleCnt="4">
        <dgm:presLayoutVars>
          <dgm:chMax val="0"/>
          <dgm:bulletEnabled val="1"/>
        </dgm:presLayoutVars>
      </dgm:prSet>
      <dgm:spPr/>
    </dgm:pt>
    <dgm:pt modelId="{A520D2C5-7EE9-4745-84B0-AD105D00D6E8}" type="pres">
      <dgm:prSet presAssocID="{4822C6AD-02AC-4ACA-A7A4-DE77F69C9D95}" presName="spacer" presStyleCnt="0"/>
      <dgm:spPr/>
    </dgm:pt>
    <dgm:pt modelId="{B912C541-17B3-4A05-B61D-6570EDC2B12A}" type="pres">
      <dgm:prSet presAssocID="{83B63D07-E1F9-4B88-9D4C-0F79DE6276FE}" presName="parentText" presStyleLbl="node1" presStyleIdx="2" presStyleCnt="4">
        <dgm:presLayoutVars>
          <dgm:chMax val="0"/>
          <dgm:bulletEnabled val="1"/>
        </dgm:presLayoutVars>
      </dgm:prSet>
      <dgm:spPr/>
    </dgm:pt>
    <dgm:pt modelId="{ACC35A6A-AAFD-4C2A-B13E-423FDB2735E9}" type="pres">
      <dgm:prSet presAssocID="{2F924376-8E5C-4A19-9F39-5ACD5B93BB18}" presName="spacer" presStyleCnt="0"/>
      <dgm:spPr/>
    </dgm:pt>
    <dgm:pt modelId="{86495DE0-F7D9-425F-A680-106867353249}" type="pres">
      <dgm:prSet presAssocID="{E825DA9E-553A-496E-B2B7-98C62F4F1602}" presName="parentText" presStyleLbl="node1" presStyleIdx="3" presStyleCnt="4">
        <dgm:presLayoutVars>
          <dgm:chMax val="0"/>
          <dgm:bulletEnabled val="1"/>
        </dgm:presLayoutVars>
      </dgm:prSet>
      <dgm:spPr/>
    </dgm:pt>
  </dgm:ptLst>
  <dgm:cxnLst>
    <dgm:cxn modelId="{1AB09B17-B941-47D9-A55E-7B06F0D9DD4E}" type="presOf" srcId="{E825DA9E-553A-496E-B2B7-98C62F4F1602}" destId="{86495DE0-F7D9-425F-A680-106867353249}" srcOrd="0" destOrd="0" presId="urn:microsoft.com/office/officeart/2005/8/layout/vList2"/>
    <dgm:cxn modelId="{0796DA1A-C402-494A-8779-198ED8E02173}" srcId="{FCEB378C-C320-4115-B299-4A778336D824}" destId="{BD2FCD56-4C38-4776-B5C6-351FDEE1EBB0}" srcOrd="0" destOrd="0" parTransId="{86B47EEC-ACD3-4989-9610-5E7EA02F5751}" sibTransId="{D641C47D-9F8E-4F50-9856-5F0E12158AC2}"/>
    <dgm:cxn modelId="{0F5BBB6D-A633-4833-8FF7-211703F14B76}" srcId="{FCEB378C-C320-4115-B299-4A778336D824}" destId="{E825DA9E-553A-496E-B2B7-98C62F4F1602}" srcOrd="3" destOrd="0" parTransId="{5A4C38ED-DDBA-402B-9397-1BE95FC14684}" sibTransId="{A549A3F6-6BAC-4D87-B1DE-313374F3F3B8}"/>
    <dgm:cxn modelId="{DE5CB76E-C9B2-4A5C-90E8-42E4D78F75EC}" srcId="{FCEB378C-C320-4115-B299-4A778336D824}" destId="{83B63D07-E1F9-4B88-9D4C-0F79DE6276FE}" srcOrd="2" destOrd="0" parTransId="{F9A8BD8C-87E7-4D9C-90BF-68E47439ED96}" sibTransId="{2F924376-8E5C-4A19-9F39-5ACD5B93BB18}"/>
    <dgm:cxn modelId="{43600082-DDFC-44D9-8680-893CAB5D24EB}" srcId="{FCEB378C-C320-4115-B299-4A778336D824}" destId="{E7E7D844-18CE-4296-9E3E-B5553748F143}" srcOrd="1" destOrd="0" parTransId="{B6FC7D23-EE77-450C-88A8-DE4169697308}" sibTransId="{4822C6AD-02AC-4ACA-A7A4-DE77F69C9D95}"/>
    <dgm:cxn modelId="{569BE3B4-EB80-4FD2-9E5B-6B9FB93B5817}" type="presOf" srcId="{E7E7D844-18CE-4296-9E3E-B5553748F143}" destId="{EAF66FAC-AA35-4AB6-BBA1-E992C2300798}" srcOrd="0" destOrd="0" presId="urn:microsoft.com/office/officeart/2005/8/layout/vList2"/>
    <dgm:cxn modelId="{4E19E7C2-D2B5-4F22-B308-077B00296CCB}" type="presOf" srcId="{83B63D07-E1F9-4B88-9D4C-0F79DE6276FE}" destId="{B912C541-17B3-4A05-B61D-6570EDC2B12A}" srcOrd="0" destOrd="0" presId="urn:microsoft.com/office/officeart/2005/8/layout/vList2"/>
    <dgm:cxn modelId="{659128D0-A593-4358-878B-0C3B93119B0D}" type="presOf" srcId="{BD2FCD56-4C38-4776-B5C6-351FDEE1EBB0}" destId="{0F3BD098-C92D-49F3-8EEA-2CC869969C0D}" srcOrd="0" destOrd="0" presId="urn:microsoft.com/office/officeart/2005/8/layout/vList2"/>
    <dgm:cxn modelId="{A6A94ED3-AF7D-4F82-8160-D40D11B9F250}" type="presOf" srcId="{FCEB378C-C320-4115-B299-4A778336D824}" destId="{3AA5C584-9315-42D5-8FC7-0D28099A3085}" srcOrd="0" destOrd="0" presId="urn:microsoft.com/office/officeart/2005/8/layout/vList2"/>
    <dgm:cxn modelId="{8448A5FB-FE52-4330-84AC-0BB54ACEFCD6}" type="presParOf" srcId="{3AA5C584-9315-42D5-8FC7-0D28099A3085}" destId="{0F3BD098-C92D-49F3-8EEA-2CC869969C0D}" srcOrd="0" destOrd="0" presId="urn:microsoft.com/office/officeart/2005/8/layout/vList2"/>
    <dgm:cxn modelId="{7829FCC8-F40B-4FCD-8283-A0D09A2F8B14}" type="presParOf" srcId="{3AA5C584-9315-42D5-8FC7-0D28099A3085}" destId="{38C97552-485A-4747-A9C4-E1A760E3A628}" srcOrd="1" destOrd="0" presId="urn:microsoft.com/office/officeart/2005/8/layout/vList2"/>
    <dgm:cxn modelId="{CAB717D5-A284-4E69-BDF2-3423CA387EAE}" type="presParOf" srcId="{3AA5C584-9315-42D5-8FC7-0D28099A3085}" destId="{EAF66FAC-AA35-4AB6-BBA1-E992C2300798}" srcOrd="2" destOrd="0" presId="urn:microsoft.com/office/officeart/2005/8/layout/vList2"/>
    <dgm:cxn modelId="{480DE3BB-F7D1-4428-AE21-56515CBC9FD6}" type="presParOf" srcId="{3AA5C584-9315-42D5-8FC7-0D28099A3085}" destId="{A520D2C5-7EE9-4745-84B0-AD105D00D6E8}" srcOrd="3" destOrd="0" presId="urn:microsoft.com/office/officeart/2005/8/layout/vList2"/>
    <dgm:cxn modelId="{BDFCB06E-9F18-4CF4-BACE-6C3D32FBA0D2}" type="presParOf" srcId="{3AA5C584-9315-42D5-8FC7-0D28099A3085}" destId="{B912C541-17B3-4A05-B61D-6570EDC2B12A}" srcOrd="4" destOrd="0" presId="urn:microsoft.com/office/officeart/2005/8/layout/vList2"/>
    <dgm:cxn modelId="{3C42273F-71D0-4592-AA7D-362D593CD480}" type="presParOf" srcId="{3AA5C584-9315-42D5-8FC7-0D28099A3085}" destId="{ACC35A6A-AAFD-4C2A-B13E-423FDB2735E9}" srcOrd="5" destOrd="0" presId="urn:microsoft.com/office/officeart/2005/8/layout/vList2"/>
    <dgm:cxn modelId="{67A8EEDC-C87C-4B41-AE6D-E165333DC1F7}" type="presParOf" srcId="{3AA5C584-9315-42D5-8FC7-0D28099A3085}" destId="{86495DE0-F7D9-425F-A680-10686735324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53AD6E-E078-4A6F-80A4-CD4E9754D06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F6A5E08C-93E9-4ED6-8188-9D3FD4DEBE97}">
      <dgm:prSet/>
      <dgm:spPr/>
      <dgm:t>
        <a:bodyPr/>
        <a:lstStyle/>
        <a:p>
          <a:r>
            <a:rPr lang="en-AU" dirty="0"/>
            <a:t>Deploy preconfigured environments.</a:t>
          </a:r>
        </a:p>
      </dgm:t>
    </dgm:pt>
    <dgm:pt modelId="{5B054347-E84B-42E4-BE33-C3BBDFED33B2}" type="parTrans" cxnId="{7657E859-8CB6-4982-9F62-88858519C9DD}">
      <dgm:prSet/>
      <dgm:spPr/>
      <dgm:t>
        <a:bodyPr/>
        <a:lstStyle/>
        <a:p>
          <a:endParaRPr lang="en-AU"/>
        </a:p>
      </dgm:t>
    </dgm:pt>
    <dgm:pt modelId="{DD44917E-2289-4ECE-BE9E-0BA4A52E6623}" type="sibTrans" cxnId="{7657E859-8CB6-4982-9F62-88858519C9DD}">
      <dgm:prSet/>
      <dgm:spPr/>
      <dgm:t>
        <a:bodyPr/>
        <a:lstStyle/>
        <a:p>
          <a:endParaRPr lang="en-AU"/>
        </a:p>
      </dgm:t>
    </dgm:pt>
    <dgm:pt modelId="{3B1077E2-CA8B-43C3-8B32-3ECC8D75C7C2}">
      <dgm:prSet/>
      <dgm:spPr/>
      <dgm:t>
        <a:bodyPr/>
        <a:lstStyle/>
        <a:p>
          <a:r>
            <a:rPr lang="en-AU"/>
            <a:t>Spin up sandbox environments in Azure</a:t>
          </a:r>
        </a:p>
      </dgm:t>
    </dgm:pt>
    <dgm:pt modelId="{52611451-6246-49F0-B17E-3C8443995F84}" type="parTrans" cxnId="{1CC399F1-6044-441A-9458-76B279A763CF}">
      <dgm:prSet/>
      <dgm:spPr/>
      <dgm:t>
        <a:bodyPr/>
        <a:lstStyle/>
        <a:p>
          <a:endParaRPr lang="en-AU"/>
        </a:p>
      </dgm:t>
    </dgm:pt>
    <dgm:pt modelId="{9512B9EC-D796-4F10-8159-43D39BD6492B}" type="sibTrans" cxnId="{1CC399F1-6044-441A-9458-76B279A763CF}">
      <dgm:prSet/>
      <dgm:spPr/>
      <dgm:t>
        <a:bodyPr/>
        <a:lstStyle/>
        <a:p>
          <a:endParaRPr lang="en-AU"/>
        </a:p>
      </dgm:t>
    </dgm:pt>
    <dgm:pt modelId="{56AA4FC0-BA3B-4C8F-BE80-5F9ABFB9B4C1}">
      <dgm:prSet/>
      <dgm:spPr/>
      <dgm:t>
        <a:bodyPr/>
        <a:lstStyle/>
        <a:p>
          <a:r>
            <a:rPr lang="en-AU"/>
            <a:t>Create and manage environments with AZ CLI, AZD CLI or developer portal</a:t>
          </a:r>
        </a:p>
      </dgm:t>
    </dgm:pt>
    <dgm:pt modelId="{1145F6B2-1C77-45AB-BA7A-64822518AC14}" type="parTrans" cxnId="{CD49971E-2238-4F0F-9D36-A9D0C7153DE6}">
      <dgm:prSet/>
      <dgm:spPr/>
      <dgm:t>
        <a:bodyPr/>
        <a:lstStyle/>
        <a:p>
          <a:endParaRPr lang="en-AU"/>
        </a:p>
      </dgm:t>
    </dgm:pt>
    <dgm:pt modelId="{25F9A245-2D98-420D-84B9-A29E1EC9389E}" type="sibTrans" cxnId="{CD49971E-2238-4F0F-9D36-A9D0C7153DE6}">
      <dgm:prSet/>
      <dgm:spPr/>
      <dgm:t>
        <a:bodyPr/>
        <a:lstStyle/>
        <a:p>
          <a:endParaRPr lang="en-AU"/>
        </a:p>
      </dgm:t>
    </dgm:pt>
    <dgm:pt modelId="{611E2940-1D63-4D86-8CBA-C876FF887AD4}" type="pres">
      <dgm:prSet presAssocID="{9853AD6E-E078-4A6F-80A4-CD4E9754D06E}" presName="linear" presStyleCnt="0">
        <dgm:presLayoutVars>
          <dgm:animLvl val="lvl"/>
          <dgm:resizeHandles val="exact"/>
        </dgm:presLayoutVars>
      </dgm:prSet>
      <dgm:spPr/>
    </dgm:pt>
    <dgm:pt modelId="{4E733B77-06B0-4A1C-A9D0-EAE48ED3537A}" type="pres">
      <dgm:prSet presAssocID="{F6A5E08C-93E9-4ED6-8188-9D3FD4DEBE97}" presName="parentText" presStyleLbl="node1" presStyleIdx="0" presStyleCnt="3">
        <dgm:presLayoutVars>
          <dgm:chMax val="0"/>
          <dgm:bulletEnabled val="1"/>
        </dgm:presLayoutVars>
      </dgm:prSet>
      <dgm:spPr/>
    </dgm:pt>
    <dgm:pt modelId="{D425BDAD-5145-4FFD-8B3F-88E82AAA4E9E}" type="pres">
      <dgm:prSet presAssocID="{DD44917E-2289-4ECE-BE9E-0BA4A52E6623}" presName="spacer" presStyleCnt="0"/>
      <dgm:spPr/>
    </dgm:pt>
    <dgm:pt modelId="{0789029A-3457-4811-B921-64B61E2D84A6}" type="pres">
      <dgm:prSet presAssocID="{3B1077E2-CA8B-43C3-8B32-3ECC8D75C7C2}" presName="parentText" presStyleLbl="node1" presStyleIdx="1" presStyleCnt="3">
        <dgm:presLayoutVars>
          <dgm:chMax val="0"/>
          <dgm:bulletEnabled val="1"/>
        </dgm:presLayoutVars>
      </dgm:prSet>
      <dgm:spPr/>
    </dgm:pt>
    <dgm:pt modelId="{421DE13C-7233-4E02-BD5F-A46CC18797E7}" type="pres">
      <dgm:prSet presAssocID="{9512B9EC-D796-4F10-8159-43D39BD6492B}" presName="spacer" presStyleCnt="0"/>
      <dgm:spPr/>
    </dgm:pt>
    <dgm:pt modelId="{A6444DE3-1C4E-4B7B-8E42-9895CECD9703}" type="pres">
      <dgm:prSet presAssocID="{56AA4FC0-BA3B-4C8F-BE80-5F9ABFB9B4C1}" presName="parentText" presStyleLbl="node1" presStyleIdx="2" presStyleCnt="3">
        <dgm:presLayoutVars>
          <dgm:chMax val="0"/>
          <dgm:bulletEnabled val="1"/>
        </dgm:presLayoutVars>
      </dgm:prSet>
      <dgm:spPr/>
    </dgm:pt>
  </dgm:ptLst>
  <dgm:cxnLst>
    <dgm:cxn modelId="{C6AEB90B-F11A-45AB-BFD0-C5FDA3EC192B}" type="presOf" srcId="{56AA4FC0-BA3B-4C8F-BE80-5F9ABFB9B4C1}" destId="{A6444DE3-1C4E-4B7B-8E42-9895CECD9703}" srcOrd="0" destOrd="0" presId="urn:microsoft.com/office/officeart/2005/8/layout/vList2"/>
    <dgm:cxn modelId="{CD49971E-2238-4F0F-9D36-A9D0C7153DE6}" srcId="{9853AD6E-E078-4A6F-80A4-CD4E9754D06E}" destId="{56AA4FC0-BA3B-4C8F-BE80-5F9ABFB9B4C1}" srcOrd="2" destOrd="0" parTransId="{1145F6B2-1C77-45AB-BA7A-64822518AC14}" sibTransId="{25F9A245-2D98-420D-84B9-A29E1EC9389E}"/>
    <dgm:cxn modelId="{98C9A938-9230-4824-AFBB-9EFDD442452A}" type="presOf" srcId="{F6A5E08C-93E9-4ED6-8188-9D3FD4DEBE97}" destId="{4E733B77-06B0-4A1C-A9D0-EAE48ED3537A}" srcOrd="0" destOrd="0" presId="urn:microsoft.com/office/officeart/2005/8/layout/vList2"/>
    <dgm:cxn modelId="{8F5AC155-8D1B-4502-A507-7D65B083D97D}" type="presOf" srcId="{3B1077E2-CA8B-43C3-8B32-3ECC8D75C7C2}" destId="{0789029A-3457-4811-B921-64B61E2D84A6}" srcOrd="0" destOrd="0" presId="urn:microsoft.com/office/officeart/2005/8/layout/vList2"/>
    <dgm:cxn modelId="{9BF8CF59-818E-4E73-9EBE-2EF7B46C42DF}" type="presOf" srcId="{9853AD6E-E078-4A6F-80A4-CD4E9754D06E}" destId="{611E2940-1D63-4D86-8CBA-C876FF887AD4}" srcOrd="0" destOrd="0" presId="urn:microsoft.com/office/officeart/2005/8/layout/vList2"/>
    <dgm:cxn modelId="{7657E859-8CB6-4982-9F62-88858519C9DD}" srcId="{9853AD6E-E078-4A6F-80A4-CD4E9754D06E}" destId="{F6A5E08C-93E9-4ED6-8188-9D3FD4DEBE97}" srcOrd="0" destOrd="0" parTransId="{5B054347-E84B-42E4-BE33-C3BBDFED33B2}" sibTransId="{DD44917E-2289-4ECE-BE9E-0BA4A52E6623}"/>
    <dgm:cxn modelId="{1CC399F1-6044-441A-9458-76B279A763CF}" srcId="{9853AD6E-E078-4A6F-80A4-CD4E9754D06E}" destId="{3B1077E2-CA8B-43C3-8B32-3ECC8D75C7C2}" srcOrd="1" destOrd="0" parTransId="{52611451-6246-49F0-B17E-3C8443995F84}" sibTransId="{9512B9EC-D796-4F10-8159-43D39BD6492B}"/>
    <dgm:cxn modelId="{82C70DBE-C776-4943-8829-44D15FEE196D}" type="presParOf" srcId="{611E2940-1D63-4D86-8CBA-C876FF887AD4}" destId="{4E733B77-06B0-4A1C-A9D0-EAE48ED3537A}" srcOrd="0" destOrd="0" presId="urn:microsoft.com/office/officeart/2005/8/layout/vList2"/>
    <dgm:cxn modelId="{968FB7BF-C0A7-4906-9B90-B62A88B06AFD}" type="presParOf" srcId="{611E2940-1D63-4D86-8CBA-C876FF887AD4}" destId="{D425BDAD-5145-4FFD-8B3F-88E82AAA4E9E}" srcOrd="1" destOrd="0" presId="urn:microsoft.com/office/officeart/2005/8/layout/vList2"/>
    <dgm:cxn modelId="{8041A946-3FC5-4D6F-A9B3-C6DB30281A09}" type="presParOf" srcId="{611E2940-1D63-4D86-8CBA-C876FF887AD4}" destId="{0789029A-3457-4811-B921-64B61E2D84A6}" srcOrd="2" destOrd="0" presId="urn:microsoft.com/office/officeart/2005/8/layout/vList2"/>
    <dgm:cxn modelId="{3685986C-792F-4DB8-B6D0-D5B52CAAAC78}" type="presParOf" srcId="{611E2940-1D63-4D86-8CBA-C876FF887AD4}" destId="{421DE13C-7233-4E02-BD5F-A46CC18797E7}" srcOrd="3" destOrd="0" presId="urn:microsoft.com/office/officeart/2005/8/layout/vList2"/>
    <dgm:cxn modelId="{F5797F4C-7551-45D3-AFBE-3D05F1224FA5}" type="presParOf" srcId="{611E2940-1D63-4D86-8CBA-C876FF887AD4}" destId="{A6444DE3-1C4E-4B7B-8E42-9895CECD970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E5C602-F228-4A6A-BE09-A9265D8834F6}"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AU"/>
        </a:p>
      </dgm:t>
    </dgm:pt>
    <dgm:pt modelId="{8E99436C-E825-4331-9FDC-6252C2B9070D}">
      <dgm:prSet/>
      <dgm:spPr/>
      <dgm:t>
        <a:bodyPr/>
        <a:lstStyle/>
        <a:p>
          <a:r>
            <a:rPr lang="en-AU"/>
            <a:t>Standardization and collaboration</a:t>
          </a:r>
        </a:p>
      </dgm:t>
    </dgm:pt>
    <dgm:pt modelId="{154A3ABC-1D1D-4C46-8017-17C5673BF895}" type="parTrans" cxnId="{EB22377D-C805-4283-AC84-BFDA3B72DC35}">
      <dgm:prSet/>
      <dgm:spPr/>
      <dgm:t>
        <a:bodyPr/>
        <a:lstStyle/>
        <a:p>
          <a:endParaRPr lang="en-AU"/>
        </a:p>
      </dgm:t>
    </dgm:pt>
    <dgm:pt modelId="{638C82EC-698E-44AD-925B-EFDC02C6EB4E}" type="sibTrans" cxnId="{EB22377D-C805-4283-AC84-BFDA3B72DC35}">
      <dgm:prSet/>
      <dgm:spPr/>
      <dgm:t>
        <a:bodyPr/>
        <a:lstStyle/>
        <a:p>
          <a:endParaRPr lang="en-AU"/>
        </a:p>
      </dgm:t>
    </dgm:pt>
    <dgm:pt modelId="{F5F8D390-24E1-4DCE-809C-1804C4D1C4D9}">
      <dgm:prSet/>
      <dgm:spPr/>
      <dgm:t>
        <a:bodyPr/>
        <a:lstStyle/>
        <a:p>
          <a:r>
            <a:rPr lang="en-AU"/>
            <a:t>Compliance and governance</a:t>
          </a:r>
        </a:p>
      </dgm:t>
    </dgm:pt>
    <dgm:pt modelId="{F418AC49-0F09-4360-8732-4F51AB5ED865}" type="parTrans" cxnId="{EF35D3E8-606A-4FBC-AA98-C7D750D78528}">
      <dgm:prSet/>
      <dgm:spPr/>
      <dgm:t>
        <a:bodyPr/>
        <a:lstStyle/>
        <a:p>
          <a:endParaRPr lang="en-AU"/>
        </a:p>
      </dgm:t>
    </dgm:pt>
    <dgm:pt modelId="{A2F83CD9-4D00-44C0-85E2-F1EA77F7BFEF}" type="sibTrans" cxnId="{EF35D3E8-606A-4FBC-AA98-C7D750D78528}">
      <dgm:prSet/>
      <dgm:spPr/>
      <dgm:t>
        <a:bodyPr/>
        <a:lstStyle/>
        <a:p>
          <a:endParaRPr lang="en-AU"/>
        </a:p>
      </dgm:t>
    </dgm:pt>
    <dgm:pt modelId="{10260F67-BB45-4A2A-90CC-E05978BBF85B}">
      <dgm:prSet/>
      <dgm:spPr/>
      <dgm:t>
        <a:bodyPr/>
        <a:lstStyle/>
        <a:p>
          <a:r>
            <a:rPr lang="en-AU" dirty="0"/>
            <a:t>Project-based configurations</a:t>
          </a:r>
        </a:p>
      </dgm:t>
    </dgm:pt>
    <dgm:pt modelId="{54F836EE-01F0-4878-B23B-3BB48BA36D93}" type="parTrans" cxnId="{EE220B22-E813-42F4-9172-7CBB03FF9824}">
      <dgm:prSet/>
      <dgm:spPr/>
      <dgm:t>
        <a:bodyPr/>
        <a:lstStyle/>
        <a:p>
          <a:endParaRPr lang="en-AU"/>
        </a:p>
      </dgm:t>
    </dgm:pt>
    <dgm:pt modelId="{1722AC42-527D-4D30-80AE-B0B6ED2B5479}" type="sibTrans" cxnId="{EE220B22-E813-42F4-9172-7CBB03FF9824}">
      <dgm:prSet/>
      <dgm:spPr/>
      <dgm:t>
        <a:bodyPr/>
        <a:lstStyle/>
        <a:p>
          <a:endParaRPr lang="en-AU"/>
        </a:p>
      </dgm:t>
    </dgm:pt>
    <dgm:pt modelId="{D065395C-3658-454D-B0D0-A5AEFF2D574D}">
      <dgm:prSet/>
      <dgm:spPr/>
      <dgm:t>
        <a:bodyPr/>
        <a:lstStyle/>
        <a:p>
          <a:r>
            <a:rPr lang="en-AU" dirty="0"/>
            <a:t>Self-service capabilities</a:t>
          </a:r>
        </a:p>
      </dgm:t>
    </dgm:pt>
    <dgm:pt modelId="{1C3CC198-7EBD-4B61-B3FA-6F6C7D90A531}" type="parTrans" cxnId="{4C0AE532-C1CA-4FDC-AD0A-B3214FB81A15}">
      <dgm:prSet/>
      <dgm:spPr/>
      <dgm:t>
        <a:bodyPr/>
        <a:lstStyle/>
        <a:p>
          <a:endParaRPr lang="en-AU"/>
        </a:p>
      </dgm:t>
    </dgm:pt>
    <dgm:pt modelId="{217C1A09-AF9C-4828-A745-F8DD12E29AA6}" type="sibTrans" cxnId="{4C0AE532-C1CA-4FDC-AD0A-B3214FB81A15}">
      <dgm:prSet/>
      <dgm:spPr/>
      <dgm:t>
        <a:bodyPr/>
        <a:lstStyle/>
        <a:p>
          <a:endParaRPr lang="en-AU"/>
        </a:p>
      </dgm:t>
    </dgm:pt>
    <dgm:pt modelId="{FE13DFB9-532B-45EE-AC2A-EC4DC1F788F8}">
      <dgm:prSet/>
      <dgm:spPr/>
      <dgm:t>
        <a:bodyPr/>
        <a:lstStyle/>
        <a:p>
          <a:r>
            <a:rPr lang="en-AU" dirty="0"/>
            <a:t>Integration with existing tools</a:t>
          </a:r>
        </a:p>
      </dgm:t>
    </dgm:pt>
    <dgm:pt modelId="{29D7798B-1685-4B1F-BA44-3700E92603EE}" type="parTrans" cxnId="{D0A84F5B-F419-420C-9BA2-EC179890BA1F}">
      <dgm:prSet/>
      <dgm:spPr/>
      <dgm:t>
        <a:bodyPr/>
        <a:lstStyle/>
        <a:p>
          <a:endParaRPr lang="en-AU"/>
        </a:p>
      </dgm:t>
    </dgm:pt>
    <dgm:pt modelId="{B12582D4-AB09-4585-83BB-D890AAEA8F5D}" type="sibTrans" cxnId="{D0A84F5B-F419-420C-9BA2-EC179890BA1F}">
      <dgm:prSet/>
      <dgm:spPr/>
      <dgm:t>
        <a:bodyPr/>
        <a:lstStyle/>
        <a:p>
          <a:endParaRPr lang="en-AU"/>
        </a:p>
      </dgm:t>
    </dgm:pt>
    <dgm:pt modelId="{A1DC9DC0-EC08-4769-9995-399742147CEC}" type="pres">
      <dgm:prSet presAssocID="{20E5C602-F228-4A6A-BE09-A9265D8834F6}" presName="Name0" presStyleCnt="0">
        <dgm:presLayoutVars>
          <dgm:dir/>
          <dgm:animLvl val="lvl"/>
          <dgm:resizeHandles val="exact"/>
        </dgm:presLayoutVars>
      </dgm:prSet>
      <dgm:spPr/>
    </dgm:pt>
    <dgm:pt modelId="{4E4E6170-8CBB-40B3-9501-AECE26AD2BFE}" type="pres">
      <dgm:prSet presAssocID="{8E99436C-E825-4331-9FDC-6252C2B9070D}" presName="linNode" presStyleCnt="0"/>
      <dgm:spPr/>
    </dgm:pt>
    <dgm:pt modelId="{73187722-C572-4355-ABE9-F9008DC17070}" type="pres">
      <dgm:prSet presAssocID="{8E99436C-E825-4331-9FDC-6252C2B9070D}" presName="parentText" presStyleLbl="node1" presStyleIdx="0" presStyleCnt="5">
        <dgm:presLayoutVars>
          <dgm:chMax val="1"/>
          <dgm:bulletEnabled val="1"/>
        </dgm:presLayoutVars>
      </dgm:prSet>
      <dgm:spPr/>
    </dgm:pt>
    <dgm:pt modelId="{D01E4F8F-274F-4FE4-8940-7A410C526DE6}" type="pres">
      <dgm:prSet presAssocID="{638C82EC-698E-44AD-925B-EFDC02C6EB4E}" presName="sp" presStyleCnt="0"/>
      <dgm:spPr/>
    </dgm:pt>
    <dgm:pt modelId="{A265557A-B96E-4D64-A6B3-3B892169CE7A}" type="pres">
      <dgm:prSet presAssocID="{F5F8D390-24E1-4DCE-809C-1804C4D1C4D9}" presName="linNode" presStyleCnt="0"/>
      <dgm:spPr/>
    </dgm:pt>
    <dgm:pt modelId="{00CB74A9-93F8-421D-A786-5B67038C395F}" type="pres">
      <dgm:prSet presAssocID="{F5F8D390-24E1-4DCE-809C-1804C4D1C4D9}" presName="parentText" presStyleLbl="node1" presStyleIdx="1" presStyleCnt="5">
        <dgm:presLayoutVars>
          <dgm:chMax val="1"/>
          <dgm:bulletEnabled val="1"/>
        </dgm:presLayoutVars>
      </dgm:prSet>
      <dgm:spPr/>
    </dgm:pt>
    <dgm:pt modelId="{082BF128-FF03-4614-91C0-035F85150F87}" type="pres">
      <dgm:prSet presAssocID="{A2F83CD9-4D00-44C0-85E2-F1EA77F7BFEF}" presName="sp" presStyleCnt="0"/>
      <dgm:spPr/>
    </dgm:pt>
    <dgm:pt modelId="{0590B5A2-011C-4F48-8922-3CD7404EF02F}" type="pres">
      <dgm:prSet presAssocID="{10260F67-BB45-4A2A-90CC-E05978BBF85B}" presName="linNode" presStyleCnt="0"/>
      <dgm:spPr/>
    </dgm:pt>
    <dgm:pt modelId="{D659A691-3FDA-4329-9B8A-AF5C0267B2F6}" type="pres">
      <dgm:prSet presAssocID="{10260F67-BB45-4A2A-90CC-E05978BBF85B}" presName="parentText" presStyleLbl="node1" presStyleIdx="2" presStyleCnt="5">
        <dgm:presLayoutVars>
          <dgm:chMax val="1"/>
          <dgm:bulletEnabled val="1"/>
        </dgm:presLayoutVars>
      </dgm:prSet>
      <dgm:spPr/>
    </dgm:pt>
    <dgm:pt modelId="{E8105037-38BC-411F-BF38-64155E6F1C95}" type="pres">
      <dgm:prSet presAssocID="{1722AC42-527D-4D30-80AE-B0B6ED2B5479}" presName="sp" presStyleCnt="0"/>
      <dgm:spPr/>
    </dgm:pt>
    <dgm:pt modelId="{3F0A1923-3CCB-44F6-9842-20CA6CDB79FF}" type="pres">
      <dgm:prSet presAssocID="{D065395C-3658-454D-B0D0-A5AEFF2D574D}" presName="linNode" presStyleCnt="0"/>
      <dgm:spPr/>
    </dgm:pt>
    <dgm:pt modelId="{6FAF3F0D-543C-4075-8548-BA006033E76B}" type="pres">
      <dgm:prSet presAssocID="{D065395C-3658-454D-B0D0-A5AEFF2D574D}" presName="parentText" presStyleLbl="node1" presStyleIdx="3" presStyleCnt="5">
        <dgm:presLayoutVars>
          <dgm:chMax val="1"/>
          <dgm:bulletEnabled val="1"/>
        </dgm:presLayoutVars>
      </dgm:prSet>
      <dgm:spPr/>
    </dgm:pt>
    <dgm:pt modelId="{414699FD-8DF4-44C2-97AB-1C446C1B21F4}" type="pres">
      <dgm:prSet presAssocID="{217C1A09-AF9C-4828-A745-F8DD12E29AA6}" presName="sp" presStyleCnt="0"/>
      <dgm:spPr/>
    </dgm:pt>
    <dgm:pt modelId="{D4359B03-E422-4416-A1E3-DD600C6140BF}" type="pres">
      <dgm:prSet presAssocID="{FE13DFB9-532B-45EE-AC2A-EC4DC1F788F8}" presName="linNode" presStyleCnt="0"/>
      <dgm:spPr/>
    </dgm:pt>
    <dgm:pt modelId="{82A898BA-277D-4250-B2E3-632DDDC24645}" type="pres">
      <dgm:prSet presAssocID="{FE13DFB9-532B-45EE-AC2A-EC4DC1F788F8}" presName="parentText" presStyleLbl="node1" presStyleIdx="4" presStyleCnt="5">
        <dgm:presLayoutVars>
          <dgm:chMax val="1"/>
          <dgm:bulletEnabled val="1"/>
        </dgm:presLayoutVars>
      </dgm:prSet>
      <dgm:spPr/>
    </dgm:pt>
  </dgm:ptLst>
  <dgm:cxnLst>
    <dgm:cxn modelId="{D1AAA00B-DB3A-448F-800B-02E6919464EB}" type="presOf" srcId="{8E99436C-E825-4331-9FDC-6252C2B9070D}" destId="{73187722-C572-4355-ABE9-F9008DC17070}" srcOrd="0" destOrd="0" presId="urn:microsoft.com/office/officeart/2005/8/layout/vList5"/>
    <dgm:cxn modelId="{EE220B22-E813-42F4-9172-7CBB03FF9824}" srcId="{20E5C602-F228-4A6A-BE09-A9265D8834F6}" destId="{10260F67-BB45-4A2A-90CC-E05978BBF85B}" srcOrd="2" destOrd="0" parTransId="{54F836EE-01F0-4878-B23B-3BB48BA36D93}" sibTransId="{1722AC42-527D-4D30-80AE-B0B6ED2B5479}"/>
    <dgm:cxn modelId="{4C0AE532-C1CA-4FDC-AD0A-B3214FB81A15}" srcId="{20E5C602-F228-4A6A-BE09-A9265D8834F6}" destId="{D065395C-3658-454D-B0D0-A5AEFF2D574D}" srcOrd="3" destOrd="0" parTransId="{1C3CC198-7EBD-4B61-B3FA-6F6C7D90A531}" sibTransId="{217C1A09-AF9C-4828-A745-F8DD12E29AA6}"/>
    <dgm:cxn modelId="{D0A84F5B-F419-420C-9BA2-EC179890BA1F}" srcId="{20E5C602-F228-4A6A-BE09-A9265D8834F6}" destId="{FE13DFB9-532B-45EE-AC2A-EC4DC1F788F8}" srcOrd="4" destOrd="0" parTransId="{29D7798B-1685-4B1F-BA44-3700E92603EE}" sibTransId="{B12582D4-AB09-4585-83BB-D890AAEA8F5D}"/>
    <dgm:cxn modelId="{07DD817C-3077-4304-98E9-67296D2A385D}" type="presOf" srcId="{F5F8D390-24E1-4DCE-809C-1804C4D1C4D9}" destId="{00CB74A9-93F8-421D-A786-5B67038C395F}" srcOrd="0" destOrd="0" presId="urn:microsoft.com/office/officeart/2005/8/layout/vList5"/>
    <dgm:cxn modelId="{EB22377D-C805-4283-AC84-BFDA3B72DC35}" srcId="{20E5C602-F228-4A6A-BE09-A9265D8834F6}" destId="{8E99436C-E825-4331-9FDC-6252C2B9070D}" srcOrd="0" destOrd="0" parTransId="{154A3ABC-1D1D-4C46-8017-17C5673BF895}" sibTransId="{638C82EC-698E-44AD-925B-EFDC02C6EB4E}"/>
    <dgm:cxn modelId="{C16B6A8B-0CB8-4D01-8BEC-EAAAC6FF60FF}" type="presOf" srcId="{10260F67-BB45-4A2A-90CC-E05978BBF85B}" destId="{D659A691-3FDA-4329-9B8A-AF5C0267B2F6}" srcOrd="0" destOrd="0" presId="urn:microsoft.com/office/officeart/2005/8/layout/vList5"/>
    <dgm:cxn modelId="{43A75B9F-D5DE-4929-8B1F-792A3C7D8F12}" type="presOf" srcId="{20E5C602-F228-4A6A-BE09-A9265D8834F6}" destId="{A1DC9DC0-EC08-4769-9995-399742147CEC}" srcOrd="0" destOrd="0" presId="urn:microsoft.com/office/officeart/2005/8/layout/vList5"/>
    <dgm:cxn modelId="{0450A0A0-0080-499E-9230-9D5410544A99}" type="presOf" srcId="{FE13DFB9-532B-45EE-AC2A-EC4DC1F788F8}" destId="{82A898BA-277D-4250-B2E3-632DDDC24645}" srcOrd="0" destOrd="0" presId="urn:microsoft.com/office/officeart/2005/8/layout/vList5"/>
    <dgm:cxn modelId="{D6C025CE-5A63-423D-BA49-11EB5EFD7475}" type="presOf" srcId="{D065395C-3658-454D-B0D0-A5AEFF2D574D}" destId="{6FAF3F0D-543C-4075-8548-BA006033E76B}" srcOrd="0" destOrd="0" presId="urn:microsoft.com/office/officeart/2005/8/layout/vList5"/>
    <dgm:cxn modelId="{EF35D3E8-606A-4FBC-AA98-C7D750D78528}" srcId="{20E5C602-F228-4A6A-BE09-A9265D8834F6}" destId="{F5F8D390-24E1-4DCE-809C-1804C4D1C4D9}" srcOrd="1" destOrd="0" parTransId="{F418AC49-0F09-4360-8732-4F51AB5ED865}" sibTransId="{A2F83CD9-4D00-44C0-85E2-F1EA77F7BFEF}"/>
    <dgm:cxn modelId="{AB5831E2-3886-4635-811C-877DE987669A}" type="presParOf" srcId="{A1DC9DC0-EC08-4769-9995-399742147CEC}" destId="{4E4E6170-8CBB-40B3-9501-AECE26AD2BFE}" srcOrd="0" destOrd="0" presId="urn:microsoft.com/office/officeart/2005/8/layout/vList5"/>
    <dgm:cxn modelId="{C6145E3C-D793-420C-B14E-8F4E911D59EF}" type="presParOf" srcId="{4E4E6170-8CBB-40B3-9501-AECE26AD2BFE}" destId="{73187722-C572-4355-ABE9-F9008DC17070}" srcOrd="0" destOrd="0" presId="urn:microsoft.com/office/officeart/2005/8/layout/vList5"/>
    <dgm:cxn modelId="{0D9B7E77-99D8-4826-AC3A-542C609A2E4E}" type="presParOf" srcId="{A1DC9DC0-EC08-4769-9995-399742147CEC}" destId="{D01E4F8F-274F-4FE4-8940-7A410C526DE6}" srcOrd="1" destOrd="0" presId="urn:microsoft.com/office/officeart/2005/8/layout/vList5"/>
    <dgm:cxn modelId="{4C36C438-4E87-411A-A74A-25A6AABB7C0E}" type="presParOf" srcId="{A1DC9DC0-EC08-4769-9995-399742147CEC}" destId="{A265557A-B96E-4D64-A6B3-3B892169CE7A}" srcOrd="2" destOrd="0" presId="urn:microsoft.com/office/officeart/2005/8/layout/vList5"/>
    <dgm:cxn modelId="{E047A6B1-EADD-4627-AE0A-A4CEC3868A08}" type="presParOf" srcId="{A265557A-B96E-4D64-A6B3-3B892169CE7A}" destId="{00CB74A9-93F8-421D-A786-5B67038C395F}" srcOrd="0" destOrd="0" presId="urn:microsoft.com/office/officeart/2005/8/layout/vList5"/>
    <dgm:cxn modelId="{78C83159-7C85-40FE-AD26-E417370D8D9F}" type="presParOf" srcId="{A1DC9DC0-EC08-4769-9995-399742147CEC}" destId="{082BF128-FF03-4614-91C0-035F85150F87}" srcOrd="3" destOrd="0" presId="urn:microsoft.com/office/officeart/2005/8/layout/vList5"/>
    <dgm:cxn modelId="{CCE4DF26-456A-4AF3-882F-D90E8DC0240B}" type="presParOf" srcId="{A1DC9DC0-EC08-4769-9995-399742147CEC}" destId="{0590B5A2-011C-4F48-8922-3CD7404EF02F}" srcOrd="4" destOrd="0" presId="urn:microsoft.com/office/officeart/2005/8/layout/vList5"/>
    <dgm:cxn modelId="{AA3E337A-5509-4F86-9B70-5D20E2E25D78}" type="presParOf" srcId="{0590B5A2-011C-4F48-8922-3CD7404EF02F}" destId="{D659A691-3FDA-4329-9B8A-AF5C0267B2F6}" srcOrd="0" destOrd="0" presId="urn:microsoft.com/office/officeart/2005/8/layout/vList5"/>
    <dgm:cxn modelId="{2D6C4DE1-8671-4845-A844-2E297475B459}" type="presParOf" srcId="{A1DC9DC0-EC08-4769-9995-399742147CEC}" destId="{E8105037-38BC-411F-BF38-64155E6F1C95}" srcOrd="5" destOrd="0" presId="urn:microsoft.com/office/officeart/2005/8/layout/vList5"/>
    <dgm:cxn modelId="{73956912-635A-4170-89AC-5F5266F7B673}" type="presParOf" srcId="{A1DC9DC0-EC08-4769-9995-399742147CEC}" destId="{3F0A1923-3CCB-44F6-9842-20CA6CDB79FF}" srcOrd="6" destOrd="0" presId="urn:microsoft.com/office/officeart/2005/8/layout/vList5"/>
    <dgm:cxn modelId="{F05826AA-2AEC-483C-8239-A350B9F276D8}" type="presParOf" srcId="{3F0A1923-3CCB-44F6-9842-20CA6CDB79FF}" destId="{6FAF3F0D-543C-4075-8548-BA006033E76B}" srcOrd="0" destOrd="0" presId="urn:microsoft.com/office/officeart/2005/8/layout/vList5"/>
    <dgm:cxn modelId="{BC40DF7F-ED4F-44A7-BFAA-EC682A221499}" type="presParOf" srcId="{A1DC9DC0-EC08-4769-9995-399742147CEC}" destId="{414699FD-8DF4-44C2-97AB-1C446C1B21F4}" srcOrd="7" destOrd="0" presId="urn:microsoft.com/office/officeart/2005/8/layout/vList5"/>
    <dgm:cxn modelId="{EB584883-3219-449B-84AF-318B18B90932}" type="presParOf" srcId="{A1DC9DC0-EC08-4769-9995-399742147CEC}" destId="{D4359B03-E422-4416-A1E3-DD600C6140BF}" srcOrd="8" destOrd="0" presId="urn:microsoft.com/office/officeart/2005/8/layout/vList5"/>
    <dgm:cxn modelId="{D91E9406-5749-40D3-85F0-B8FD4EFF2CBE}" type="presParOf" srcId="{D4359B03-E422-4416-A1E3-DD600C6140BF}" destId="{82A898BA-277D-4250-B2E3-632DDDC24645}"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BD098-C92D-49F3-8EEA-2CC869969C0D}">
      <dsp:nvSpPr>
        <dsp:cNvPr id="0" name=""/>
        <dsp:cNvSpPr/>
      </dsp:nvSpPr>
      <dsp:spPr>
        <a:xfrm>
          <a:off x="0" y="461560"/>
          <a:ext cx="3868340" cy="421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kern="1200" dirty="0"/>
            <a:t>Provide re-usable </a:t>
          </a:r>
          <a:r>
            <a:rPr lang="en-AU" sz="1800" kern="1200" dirty="0" err="1"/>
            <a:t>IaC</a:t>
          </a:r>
          <a:r>
            <a:rPr lang="en-AU" sz="1800" kern="1200" dirty="0"/>
            <a:t> templates.</a:t>
          </a:r>
        </a:p>
      </dsp:txBody>
      <dsp:txXfrm>
        <a:off x="20561" y="482121"/>
        <a:ext cx="3827218" cy="380078"/>
      </dsp:txXfrm>
    </dsp:sp>
    <dsp:sp modelId="{EAF66FAC-AA35-4AB6-BBA1-E992C2300798}">
      <dsp:nvSpPr>
        <dsp:cNvPr id="0" name=""/>
        <dsp:cNvSpPr/>
      </dsp:nvSpPr>
      <dsp:spPr>
        <a:xfrm>
          <a:off x="0" y="934600"/>
          <a:ext cx="3868340" cy="421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kern="1200"/>
            <a:t>Define specific Azure Deployments.</a:t>
          </a:r>
        </a:p>
      </dsp:txBody>
      <dsp:txXfrm>
        <a:off x="20561" y="955161"/>
        <a:ext cx="3827218" cy="380078"/>
      </dsp:txXfrm>
    </dsp:sp>
    <dsp:sp modelId="{B912C541-17B3-4A05-B61D-6570EDC2B12A}">
      <dsp:nvSpPr>
        <dsp:cNvPr id="0" name=""/>
        <dsp:cNvSpPr/>
      </dsp:nvSpPr>
      <dsp:spPr>
        <a:xfrm>
          <a:off x="0" y="1407640"/>
          <a:ext cx="3868340" cy="421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kern="1200"/>
            <a:t>Provide self-service experience.</a:t>
          </a:r>
        </a:p>
      </dsp:txBody>
      <dsp:txXfrm>
        <a:off x="20561" y="1428201"/>
        <a:ext cx="3827218" cy="380078"/>
      </dsp:txXfrm>
    </dsp:sp>
    <dsp:sp modelId="{86495DE0-F7D9-425F-A680-106867353249}">
      <dsp:nvSpPr>
        <dsp:cNvPr id="0" name=""/>
        <dsp:cNvSpPr/>
      </dsp:nvSpPr>
      <dsp:spPr>
        <a:xfrm>
          <a:off x="0" y="1880680"/>
          <a:ext cx="3868340" cy="421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kern="1200"/>
            <a:t>Track costs and compliance.</a:t>
          </a:r>
        </a:p>
      </dsp:txBody>
      <dsp:txXfrm>
        <a:off x="20561" y="1901241"/>
        <a:ext cx="3827218" cy="380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33B77-06B0-4A1C-A9D0-EAE48ED3537A}">
      <dsp:nvSpPr>
        <dsp:cNvPr id="0" name=""/>
        <dsp:cNvSpPr/>
      </dsp:nvSpPr>
      <dsp:spPr>
        <a:xfrm>
          <a:off x="0" y="423040"/>
          <a:ext cx="3887391" cy="60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Deploy preconfigured environments.</a:t>
          </a:r>
        </a:p>
      </dsp:txBody>
      <dsp:txXfrm>
        <a:off x="29700" y="452740"/>
        <a:ext cx="3827991" cy="549000"/>
      </dsp:txXfrm>
    </dsp:sp>
    <dsp:sp modelId="{0789029A-3457-4811-B921-64B61E2D84A6}">
      <dsp:nvSpPr>
        <dsp:cNvPr id="0" name=""/>
        <dsp:cNvSpPr/>
      </dsp:nvSpPr>
      <dsp:spPr>
        <a:xfrm>
          <a:off x="0" y="1077520"/>
          <a:ext cx="3887391" cy="60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Spin up sandbox environments in Azure</a:t>
          </a:r>
        </a:p>
      </dsp:txBody>
      <dsp:txXfrm>
        <a:off x="29700" y="1107220"/>
        <a:ext cx="3827991" cy="549000"/>
      </dsp:txXfrm>
    </dsp:sp>
    <dsp:sp modelId="{A6444DE3-1C4E-4B7B-8E42-9895CECD9703}">
      <dsp:nvSpPr>
        <dsp:cNvPr id="0" name=""/>
        <dsp:cNvSpPr/>
      </dsp:nvSpPr>
      <dsp:spPr>
        <a:xfrm>
          <a:off x="0" y="1732000"/>
          <a:ext cx="3887391" cy="60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Create and manage environments with AZ CLI, AZD CLI or developer portal</a:t>
          </a:r>
        </a:p>
      </dsp:txBody>
      <dsp:txXfrm>
        <a:off x="29700" y="1761700"/>
        <a:ext cx="3827991" cy="549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87722-C572-4355-ABE9-F9008DC17070}">
      <dsp:nvSpPr>
        <dsp:cNvPr id="0" name=""/>
        <dsp:cNvSpPr/>
      </dsp:nvSpPr>
      <dsp:spPr>
        <a:xfrm>
          <a:off x="2523743" y="1434"/>
          <a:ext cx="2839212" cy="6270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t>Standardization and collaboration</a:t>
          </a:r>
        </a:p>
      </dsp:txBody>
      <dsp:txXfrm>
        <a:off x="2554353" y="32044"/>
        <a:ext cx="2777992" cy="565825"/>
      </dsp:txXfrm>
    </dsp:sp>
    <dsp:sp modelId="{00CB74A9-93F8-421D-A786-5B67038C395F}">
      <dsp:nvSpPr>
        <dsp:cNvPr id="0" name=""/>
        <dsp:cNvSpPr/>
      </dsp:nvSpPr>
      <dsp:spPr>
        <a:xfrm>
          <a:off x="2523743" y="659831"/>
          <a:ext cx="2839212" cy="6270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t>Compliance and governance</a:t>
          </a:r>
        </a:p>
      </dsp:txBody>
      <dsp:txXfrm>
        <a:off x="2554353" y="690441"/>
        <a:ext cx="2777992" cy="565825"/>
      </dsp:txXfrm>
    </dsp:sp>
    <dsp:sp modelId="{D659A691-3FDA-4329-9B8A-AF5C0267B2F6}">
      <dsp:nvSpPr>
        <dsp:cNvPr id="0" name=""/>
        <dsp:cNvSpPr/>
      </dsp:nvSpPr>
      <dsp:spPr>
        <a:xfrm>
          <a:off x="2523743" y="1318229"/>
          <a:ext cx="2839212" cy="6270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dirty="0"/>
            <a:t>Project-based configurations</a:t>
          </a:r>
        </a:p>
      </dsp:txBody>
      <dsp:txXfrm>
        <a:off x="2554353" y="1348839"/>
        <a:ext cx="2777992" cy="565825"/>
      </dsp:txXfrm>
    </dsp:sp>
    <dsp:sp modelId="{6FAF3F0D-543C-4075-8548-BA006033E76B}">
      <dsp:nvSpPr>
        <dsp:cNvPr id="0" name=""/>
        <dsp:cNvSpPr/>
      </dsp:nvSpPr>
      <dsp:spPr>
        <a:xfrm>
          <a:off x="2523743" y="1976626"/>
          <a:ext cx="2839212" cy="6270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dirty="0"/>
            <a:t>Self-service capabilities</a:t>
          </a:r>
        </a:p>
      </dsp:txBody>
      <dsp:txXfrm>
        <a:off x="2554353" y="2007236"/>
        <a:ext cx="2777992" cy="565825"/>
      </dsp:txXfrm>
    </dsp:sp>
    <dsp:sp modelId="{82A898BA-277D-4250-B2E3-632DDDC24645}">
      <dsp:nvSpPr>
        <dsp:cNvPr id="0" name=""/>
        <dsp:cNvSpPr/>
      </dsp:nvSpPr>
      <dsp:spPr>
        <a:xfrm>
          <a:off x="2523743" y="2635024"/>
          <a:ext cx="2839212" cy="6270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dirty="0"/>
            <a:t>Integration with existing tools</a:t>
          </a:r>
        </a:p>
      </dsp:txBody>
      <dsp:txXfrm>
        <a:off x="2554353" y="2665634"/>
        <a:ext cx="2777992" cy="5658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azure/deployment-environments/concept-environments-key-concepts#environment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learn.microsoft.com/en-us/azure/deployment-environments/concept-environments-key-concepts#environment-definition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azure/deployment-environments/concept-environments-scenario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learn.microsoft.com/en-us/azure/deployment-environments/how-to-create-environment-with-azure-developer" TargetMode="External"/><Relationship Id="rId5" Type="http://schemas.openxmlformats.org/officeDocument/2006/relationships/hyperlink" Target="https://learn.microsoft.com/en-us/azure/deployment-environments/how-to-create-access-environments" TargetMode="External"/><Relationship Id="rId4" Type="http://schemas.openxmlformats.org/officeDocument/2006/relationships/hyperlink" Target="https://learn.microsoft.com/en-us/azure/deployment-environments/quickstart-create-access-environment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7461e19e7f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7461e19e7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7/11/2024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365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7/11/2024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804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7/11/2024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7672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161616"/>
                </a:solidFill>
                <a:effectLst/>
                <a:highlight>
                  <a:srgbClr val="FFFFFF"/>
                </a:highlight>
                <a:latin typeface="Segoe UI" panose="020B0502040204020203" pitchFamily="34" charset="0"/>
              </a:rPr>
              <a:t>Hey everyone, my name is Will Velida, I’m a Software Engineer and Cloud Architect and in this video, we’ll be introducing ourselves to Azure Deployment Environments.</a:t>
            </a:r>
          </a:p>
          <a:p>
            <a:endParaRPr lang="en-GB" b="0" i="0" dirty="0">
              <a:solidFill>
                <a:srgbClr val="161616"/>
              </a:solidFill>
              <a:effectLst/>
              <a:highlight>
                <a:srgbClr val="FFFFFF"/>
              </a:highlight>
              <a:latin typeface="Segoe UI" panose="020B0502040204020203" pitchFamily="34" charset="0"/>
            </a:endParaRPr>
          </a:p>
          <a:p>
            <a:r>
              <a:rPr lang="en-GB" b="0" i="0" dirty="0">
                <a:solidFill>
                  <a:srgbClr val="161616"/>
                </a:solidFill>
                <a:effectLst/>
                <a:highlight>
                  <a:srgbClr val="FFFFFF"/>
                </a:highlight>
                <a:latin typeface="Segoe UI" panose="020B0502040204020203" pitchFamily="34" charset="0"/>
              </a:rPr>
              <a:t>Azure Deployment Environments essentially help development teams to quickly and easily spin up app infrastructure using project-based templates that establish consistency and best practices while maximizing security. This on-demand access to secure environments accelerates the different stages of the software development lifecycle in a compliant and cost-efficient way.</a:t>
            </a:r>
          </a:p>
          <a:p>
            <a:endParaRPr lang="en-GB" b="0" i="0" dirty="0">
              <a:solidFill>
                <a:srgbClr val="161616"/>
              </a:solidFill>
              <a:effectLst/>
              <a:highlight>
                <a:srgbClr val="FFFFFF"/>
              </a:highlight>
              <a:latin typeface="Segoe UI" panose="020B0502040204020203" pitchFamily="34" charset="0"/>
            </a:endParaRPr>
          </a:p>
          <a:p>
            <a:pPr algn="l"/>
            <a:r>
              <a:rPr lang="en-GB" b="0" i="0" dirty="0">
                <a:solidFill>
                  <a:srgbClr val="161616"/>
                </a:solidFill>
                <a:effectLst/>
                <a:highlight>
                  <a:srgbClr val="FFFFFF"/>
                </a:highlight>
                <a:latin typeface="Segoe UI" panose="020B0502040204020203" pitchFamily="34" charset="0"/>
              </a:rPr>
              <a:t>A </a:t>
            </a:r>
            <a:r>
              <a:rPr lang="en-GB" b="0" i="1" u="none" strike="noStrike" dirty="0">
                <a:solidFill>
                  <a:srgbClr val="161616"/>
                </a:solidFill>
                <a:effectLst/>
                <a:highlight>
                  <a:srgbClr val="FFFFFF"/>
                </a:highlight>
                <a:latin typeface="Segoe UI" panose="020B0502040204020203" pitchFamily="34" charset="0"/>
                <a:hlinkClick r:id="rId3"/>
              </a:rPr>
              <a:t>deployment environment</a:t>
            </a:r>
            <a:r>
              <a:rPr lang="en-GB" b="0" i="0" dirty="0">
                <a:solidFill>
                  <a:srgbClr val="161616"/>
                </a:solidFill>
                <a:effectLst/>
                <a:highlight>
                  <a:srgbClr val="FFFFFF"/>
                </a:highlight>
                <a:latin typeface="Segoe UI" panose="020B0502040204020203" pitchFamily="34" charset="0"/>
              </a:rPr>
              <a:t> is a collection of Azure infrastructure resources defined in a template called an </a:t>
            </a:r>
            <a:r>
              <a:rPr lang="en-GB" b="0" i="1" u="none" strike="noStrike" dirty="0">
                <a:solidFill>
                  <a:srgbClr val="161616"/>
                </a:solidFill>
                <a:effectLst/>
                <a:highlight>
                  <a:srgbClr val="FFFFFF"/>
                </a:highlight>
                <a:latin typeface="Segoe UI" panose="020B0502040204020203" pitchFamily="34" charset="0"/>
                <a:hlinkClick r:id="rId4"/>
              </a:rPr>
              <a:t>environment definition</a:t>
            </a:r>
            <a:r>
              <a:rPr lang="en-GB" b="0" i="0" dirty="0">
                <a:solidFill>
                  <a:srgbClr val="161616"/>
                </a:solidFill>
                <a:effectLst/>
                <a:highlight>
                  <a:srgbClr val="FFFFFF"/>
                </a:highlight>
                <a:latin typeface="Segoe UI" panose="020B0502040204020203" pitchFamily="34" charset="0"/>
              </a:rPr>
              <a:t>. Developers can deploy infrastructure defined in the templates in subscriptions where they have access, and build their applications on the infrastructure. </a:t>
            </a:r>
          </a:p>
          <a:p>
            <a:pPr algn="l"/>
            <a:endParaRPr lang="en-GB" b="0" i="0" dirty="0">
              <a:solidFill>
                <a:srgbClr val="161616"/>
              </a:solidFill>
              <a:effectLst/>
              <a:highlight>
                <a:srgbClr val="FFFFFF"/>
              </a:highlight>
              <a:latin typeface="Segoe UI" panose="020B0502040204020203" pitchFamily="34" charset="0"/>
            </a:endParaRPr>
          </a:p>
          <a:p>
            <a:pPr algn="l"/>
            <a:r>
              <a:rPr lang="en-GB" b="0" i="0" dirty="0">
                <a:solidFill>
                  <a:srgbClr val="161616"/>
                </a:solidFill>
                <a:effectLst/>
                <a:highlight>
                  <a:srgbClr val="FFFFFF"/>
                </a:highlight>
                <a:latin typeface="Segoe UI" panose="020B0502040204020203" pitchFamily="34" charset="0"/>
              </a:rPr>
              <a:t>Platform engineers can create and manage environment definitions. To specify which environment definitions are available to developers, platform engineers can associate environment definitions with projects, and assign permissions to developers. They can also apply Azure governance based on the type of environment, such as sandbox, testing, or production.</a:t>
            </a:r>
          </a:p>
          <a:p>
            <a:pPr algn="l"/>
            <a:endParaRPr lang="en-GB" b="0" i="0" dirty="0">
              <a:solidFill>
                <a:srgbClr val="161616"/>
              </a:solidFill>
              <a:effectLst/>
              <a:highlight>
                <a:srgbClr val="FFFFFF"/>
              </a:highlight>
              <a:latin typeface="Segoe UI" panose="020B0502040204020203" pitchFamily="34" charset="0"/>
            </a:endParaRPr>
          </a:p>
          <a:p>
            <a:pPr algn="l"/>
            <a:r>
              <a:rPr lang="en-GB" b="0" i="0" dirty="0">
                <a:solidFill>
                  <a:srgbClr val="161616"/>
                </a:solidFill>
                <a:effectLst/>
                <a:highlight>
                  <a:srgbClr val="FFFFFF"/>
                </a:highlight>
                <a:latin typeface="Segoe UI" panose="020B0502040204020203" pitchFamily="34" charset="0"/>
              </a:rPr>
              <a:t>The following diagram shows an overview of Azure Deployment Environments capabilities. Platform engineers define infrastructure templates and configure subscriptions, identity, and permissions. Developers create environments based on the templates, and build and deploy applications on the infrastructure. Environments can support different scenarios, like on-demand environments, sandbox environments for testing, and CI/CD pipelines for continuous integration and continuous deployment.</a:t>
            </a:r>
          </a:p>
          <a:p>
            <a:endParaRPr lang="en-AU" dirty="0"/>
          </a:p>
        </p:txBody>
      </p:sp>
      <p:sp>
        <p:nvSpPr>
          <p:cNvPr id="4" name="Slide Number Placeholder 3"/>
          <p:cNvSpPr>
            <a:spLocks noGrp="1"/>
          </p:cNvSpPr>
          <p:nvPr>
            <p:ph type="sldNum" sz="quarter" idx="5"/>
          </p:nvPr>
        </p:nvSpPr>
        <p:spPr/>
        <p:txBody>
          <a:bodyPr/>
          <a:lstStyle/>
          <a:p>
            <a:fld id="{440FE578-4E2C-494C-A8EC-276080B25C0F}" type="slidenum">
              <a:rPr lang="en-AU" smtClean="0"/>
              <a:t>7</a:t>
            </a:fld>
            <a:endParaRPr lang="en-AU"/>
          </a:p>
        </p:txBody>
      </p:sp>
    </p:spTree>
    <p:extLst>
      <p:ext uri="{BB962C8B-B14F-4D97-AF65-F5344CB8AC3E}">
        <p14:creationId xmlns:p14="http://schemas.microsoft.com/office/powerpoint/2010/main" val="4119273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1" i="0" dirty="0">
                <a:solidFill>
                  <a:srgbClr val="161616"/>
                </a:solidFill>
                <a:effectLst/>
                <a:highlight>
                  <a:srgbClr val="FFFFFF"/>
                </a:highlight>
                <a:latin typeface="Segoe UI" panose="020B0502040204020203" pitchFamily="34" charset="0"/>
              </a:rPr>
              <a:t>Usage scenarios</a:t>
            </a:r>
          </a:p>
          <a:p>
            <a:pPr algn="l"/>
            <a:r>
              <a:rPr lang="en-GB" b="0" i="0" dirty="0">
                <a:solidFill>
                  <a:srgbClr val="161616"/>
                </a:solidFill>
                <a:effectLst/>
                <a:highlight>
                  <a:srgbClr val="FFFFFF"/>
                </a:highlight>
                <a:latin typeface="Segoe UI" panose="020B0502040204020203" pitchFamily="34" charset="0"/>
              </a:rPr>
              <a:t>Common </a:t>
            </a:r>
            <a:r>
              <a:rPr lang="en-GB" b="0" i="0" u="none" strike="noStrike" dirty="0">
                <a:solidFill>
                  <a:srgbClr val="161616"/>
                </a:solidFill>
                <a:effectLst/>
                <a:highlight>
                  <a:srgbClr val="FFFFFF"/>
                </a:highlight>
                <a:latin typeface="Segoe UI" panose="020B0502040204020203" pitchFamily="34" charset="0"/>
                <a:hlinkClick r:id="rId3"/>
              </a:rPr>
              <a:t>scenarios</a:t>
            </a:r>
            <a:r>
              <a:rPr lang="en-GB" b="0" i="0" dirty="0">
                <a:solidFill>
                  <a:srgbClr val="161616"/>
                </a:solidFill>
                <a:effectLst/>
                <a:highlight>
                  <a:srgbClr val="FFFFFF"/>
                </a:highlight>
                <a:latin typeface="Segoe UI" panose="020B0502040204020203" pitchFamily="34" charset="0"/>
              </a:rPr>
              <a:t> for Azure Deployment Environments include:</a:t>
            </a:r>
          </a:p>
          <a:p>
            <a:pPr algn="l"/>
            <a:endParaRPr lang="en-GB" b="0" i="0" dirty="0">
              <a:solidFill>
                <a:srgbClr val="161616"/>
              </a:solidFill>
              <a:effectLst/>
              <a:highlight>
                <a:srgbClr val="FFFFFF"/>
              </a:highlight>
              <a:latin typeface="Segoe UI" panose="020B0502040204020203" pitchFamily="34" charset="0"/>
            </a:endParaRPr>
          </a:p>
          <a:p>
            <a:pPr algn="l"/>
            <a:r>
              <a:rPr lang="en-GB" b="1" i="0" dirty="0">
                <a:solidFill>
                  <a:srgbClr val="161616"/>
                </a:solidFill>
                <a:effectLst/>
                <a:highlight>
                  <a:srgbClr val="FFFFFF"/>
                </a:highlight>
                <a:latin typeface="Segoe UI" panose="020B0502040204020203" pitchFamily="34" charset="0"/>
              </a:rPr>
              <a:t>Platform engineering scenarios</a:t>
            </a:r>
          </a:p>
          <a:p>
            <a:pPr algn="l"/>
            <a:r>
              <a:rPr lang="en-GB" b="0" i="0" dirty="0">
                <a:solidFill>
                  <a:srgbClr val="161616"/>
                </a:solidFill>
                <a:effectLst/>
                <a:highlight>
                  <a:srgbClr val="FFFFFF"/>
                </a:highlight>
                <a:latin typeface="Segoe UI" panose="020B0502040204020203" pitchFamily="34" charset="0"/>
              </a:rPr>
              <a:t>Azure Deployment Environments helps platform engineers apply the right set of policies and settings on various types of environments, control the resource configuration that developers can create, and track environments across projects. They perform the following tasks:</a:t>
            </a:r>
          </a:p>
          <a:p>
            <a:pPr algn="l">
              <a:buFont typeface="Arial" panose="020B0604020202020204" pitchFamily="34" charset="0"/>
              <a:buChar char="•"/>
            </a:pPr>
            <a:r>
              <a:rPr lang="en-GB" b="0" i="0" dirty="0">
                <a:solidFill>
                  <a:srgbClr val="161616"/>
                </a:solidFill>
                <a:effectLst/>
                <a:highlight>
                  <a:srgbClr val="FFFFFF"/>
                </a:highlight>
                <a:latin typeface="Segoe UI" panose="020B0502040204020203" pitchFamily="34" charset="0"/>
              </a:rPr>
              <a:t>Provide a project-based, curated set of reusable </a:t>
            </a:r>
            <a:r>
              <a:rPr lang="en-GB" b="0" i="0" dirty="0" err="1">
                <a:solidFill>
                  <a:srgbClr val="161616"/>
                </a:solidFill>
                <a:effectLst/>
                <a:highlight>
                  <a:srgbClr val="FFFFFF"/>
                </a:highlight>
                <a:latin typeface="Segoe UI" panose="020B0502040204020203" pitchFamily="34" charset="0"/>
              </a:rPr>
              <a:t>IaC</a:t>
            </a:r>
            <a:r>
              <a:rPr lang="en-GB" b="0" i="0" dirty="0">
                <a:solidFill>
                  <a:srgbClr val="161616"/>
                </a:solidFill>
                <a:effectLst/>
                <a:highlight>
                  <a:srgbClr val="FFFFFF"/>
                </a:highlight>
                <a:latin typeface="Segoe UI" panose="020B0502040204020203" pitchFamily="34" charset="0"/>
              </a:rPr>
              <a:t> templates.</a:t>
            </a:r>
          </a:p>
          <a:p>
            <a:pPr algn="l">
              <a:buFont typeface="Arial" panose="020B0604020202020204" pitchFamily="34" charset="0"/>
              <a:buChar char="•"/>
            </a:pPr>
            <a:r>
              <a:rPr lang="en-GB" b="0" i="0" dirty="0">
                <a:solidFill>
                  <a:srgbClr val="161616"/>
                </a:solidFill>
                <a:effectLst/>
                <a:highlight>
                  <a:srgbClr val="FFFFFF"/>
                </a:highlight>
                <a:latin typeface="Segoe UI" panose="020B0502040204020203" pitchFamily="34" charset="0"/>
              </a:rPr>
              <a:t>Define specific Azure deployment configurations per project and per environment type.</a:t>
            </a:r>
          </a:p>
          <a:p>
            <a:pPr algn="l">
              <a:buFont typeface="Arial" panose="020B0604020202020204" pitchFamily="34" charset="0"/>
              <a:buChar char="•"/>
            </a:pPr>
            <a:r>
              <a:rPr lang="en-GB" b="0" i="0" dirty="0">
                <a:solidFill>
                  <a:srgbClr val="161616"/>
                </a:solidFill>
                <a:effectLst/>
                <a:highlight>
                  <a:srgbClr val="FFFFFF"/>
                </a:highlight>
                <a:latin typeface="Segoe UI" panose="020B0502040204020203" pitchFamily="34" charset="0"/>
              </a:rPr>
              <a:t>Provide a self-service experience without giving control over subscriptions.</a:t>
            </a:r>
          </a:p>
          <a:p>
            <a:pPr algn="l">
              <a:buFont typeface="Arial" panose="020B0604020202020204" pitchFamily="34" charset="0"/>
              <a:buChar char="•"/>
            </a:pPr>
            <a:r>
              <a:rPr lang="en-GB" b="0" i="0" dirty="0">
                <a:solidFill>
                  <a:srgbClr val="161616"/>
                </a:solidFill>
                <a:effectLst/>
                <a:highlight>
                  <a:srgbClr val="FFFFFF"/>
                </a:highlight>
                <a:latin typeface="Segoe UI" panose="020B0502040204020203" pitchFamily="34" charset="0"/>
              </a:rPr>
              <a:t>Track costs and ensure compliance with enterprise governance policies.</a:t>
            </a:r>
          </a:p>
          <a:p>
            <a:pPr algn="l">
              <a:buFont typeface="Arial" panose="020B0604020202020204" pitchFamily="34" charset="0"/>
              <a:buChar char="•"/>
            </a:pPr>
            <a:endParaRPr lang="en-GB" b="0" i="0" dirty="0">
              <a:solidFill>
                <a:srgbClr val="161616"/>
              </a:solidFill>
              <a:effectLst/>
              <a:highlight>
                <a:srgbClr val="FFFFFF"/>
              </a:highlight>
              <a:latin typeface="Segoe UI" panose="020B0502040204020203" pitchFamily="34" charset="0"/>
            </a:endParaRPr>
          </a:p>
          <a:p>
            <a:pPr algn="l"/>
            <a:r>
              <a:rPr lang="en-GB" b="1" i="0" dirty="0">
                <a:solidFill>
                  <a:srgbClr val="161616"/>
                </a:solidFill>
                <a:effectLst/>
                <a:highlight>
                  <a:srgbClr val="FFFFFF"/>
                </a:highlight>
                <a:latin typeface="Segoe UI" panose="020B0502040204020203" pitchFamily="34" charset="0"/>
              </a:rPr>
              <a:t>Developer scenarios</a:t>
            </a:r>
          </a:p>
          <a:p>
            <a:pPr algn="l"/>
            <a:r>
              <a:rPr lang="en-GB" b="0" i="0" dirty="0">
                <a:solidFill>
                  <a:srgbClr val="161616"/>
                </a:solidFill>
                <a:effectLst/>
                <a:highlight>
                  <a:srgbClr val="FFFFFF"/>
                </a:highlight>
                <a:latin typeface="Segoe UI" panose="020B0502040204020203" pitchFamily="34" charset="0"/>
              </a:rPr>
              <a:t>Developers can create environments whenever they need them, and develop their applications on the infrastructure. They can use Azure Deployment Environments to do the following tasks:</a:t>
            </a:r>
          </a:p>
          <a:p>
            <a:pPr algn="l">
              <a:buFont typeface="Arial" panose="020B0604020202020204" pitchFamily="34" charset="0"/>
              <a:buChar char="•"/>
            </a:pPr>
            <a:r>
              <a:rPr lang="en-GB" b="0" i="0" dirty="0">
                <a:solidFill>
                  <a:srgbClr val="161616"/>
                </a:solidFill>
                <a:effectLst/>
                <a:highlight>
                  <a:srgbClr val="FFFFFF"/>
                </a:highlight>
                <a:latin typeface="Segoe UI" panose="020B0502040204020203" pitchFamily="34" charset="0"/>
              </a:rPr>
              <a:t>Deploy a preconfigured environment for any stage of the development cycle.</a:t>
            </a:r>
          </a:p>
          <a:p>
            <a:pPr algn="l">
              <a:buFont typeface="Arial" panose="020B0604020202020204" pitchFamily="34" charset="0"/>
              <a:buChar char="•"/>
            </a:pPr>
            <a:r>
              <a:rPr lang="en-GB" b="0" i="0" dirty="0">
                <a:solidFill>
                  <a:srgbClr val="161616"/>
                </a:solidFill>
                <a:effectLst/>
                <a:highlight>
                  <a:srgbClr val="FFFFFF"/>
                </a:highlight>
                <a:latin typeface="Segoe UI" panose="020B0502040204020203" pitchFamily="34" charset="0"/>
              </a:rPr>
              <a:t>Spin up a sandbox environment to explore Azure.</a:t>
            </a:r>
          </a:p>
          <a:p>
            <a:pPr algn="l">
              <a:buFont typeface="Arial" panose="020B0604020202020204" pitchFamily="34" charset="0"/>
              <a:buChar char="•"/>
            </a:pPr>
            <a:r>
              <a:rPr lang="en-GB" b="0" i="0" dirty="0">
                <a:solidFill>
                  <a:srgbClr val="161616"/>
                </a:solidFill>
                <a:effectLst/>
                <a:highlight>
                  <a:srgbClr val="FFFFFF"/>
                </a:highlight>
                <a:latin typeface="Segoe UI" panose="020B0502040204020203" pitchFamily="34" charset="0"/>
              </a:rPr>
              <a:t>Create and manage environments through the </a:t>
            </a:r>
            <a:r>
              <a:rPr lang="en-GB" b="0" i="0" u="none" strike="noStrike" dirty="0">
                <a:solidFill>
                  <a:srgbClr val="161616"/>
                </a:solidFill>
                <a:effectLst/>
                <a:highlight>
                  <a:srgbClr val="FFFFFF"/>
                </a:highlight>
                <a:latin typeface="Segoe UI" panose="020B0502040204020203" pitchFamily="34" charset="0"/>
                <a:hlinkClick r:id="rId4"/>
              </a:rPr>
              <a:t>developer portal</a:t>
            </a:r>
            <a:r>
              <a:rPr lang="en-GB" b="0" i="0" dirty="0">
                <a:solidFill>
                  <a:srgbClr val="161616"/>
                </a:solidFill>
                <a:effectLst/>
                <a:highlight>
                  <a:srgbClr val="FFFFFF"/>
                </a:highlight>
                <a:latin typeface="Segoe UI" panose="020B0502040204020203" pitchFamily="34" charset="0"/>
              </a:rPr>
              <a:t>, with the </a:t>
            </a:r>
            <a:r>
              <a:rPr lang="en-GB" b="0" i="0" u="none" strike="noStrike" dirty="0">
                <a:solidFill>
                  <a:srgbClr val="161616"/>
                </a:solidFill>
                <a:effectLst/>
                <a:highlight>
                  <a:srgbClr val="FFFFFF"/>
                </a:highlight>
                <a:latin typeface="Segoe UI" panose="020B0502040204020203" pitchFamily="34" charset="0"/>
                <a:hlinkClick r:id="rId5"/>
              </a:rPr>
              <a:t>Azure CLI</a:t>
            </a:r>
            <a:r>
              <a:rPr lang="en-GB" b="0" i="0" dirty="0">
                <a:solidFill>
                  <a:srgbClr val="161616"/>
                </a:solidFill>
                <a:effectLst/>
                <a:highlight>
                  <a:srgbClr val="FFFFFF"/>
                </a:highlight>
                <a:latin typeface="Segoe UI" panose="020B0502040204020203" pitchFamily="34" charset="0"/>
              </a:rPr>
              <a:t> or with the </a:t>
            </a:r>
            <a:r>
              <a:rPr lang="en-GB" b="0" i="0" u="none" strike="noStrike" dirty="0">
                <a:solidFill>
                  <a:srgbClr val="161616"/>
                </a:solidFill>
                <a:effectLst/>
                <a:highlight>
                  <a:srgbClr val="FFFFFF"/>
                </a:highlight>
                <a:latin typeface="Segoe UI" panose="020B0502040204020203" pitchFamily="34" charset="0"/>
                <a:hlinkClick r:id="rId6"/>
              </a:rPr>
              <a:t>Azure Developer CLI</a:t>
            </a:r>
            <a:r>
              <a:rPr lang="en-GB" b="0" i="0" dirty="0">
                <a:solidFill>
                  <a:srgbClr val="161616"/>
                </a:solidFill>
                <a:effectLst/>
                <a:highlight>
                  <a:srgbClr val="FFFFFF"/>
                </a:highlight>
                <a:latin typeface="Segoe UI" panose="020B0502040204020203" pitchFamily="34" charset="0"/>
              </a:rPr>
              <a:t>.</a:t>
            </a:r>
          </a:p>
          <a:p>
            <a:endParaRPr lang="en-AU" dirty="0"/>
          </a:p>
        </p:txBody>
      </p:sp>
      <p:sp>
        <p:nvSpPr>
          <p:cNvPr id="4" name="Slide Number Placeholder 3"/>
          <p:cNvSpPr>
            <a:spLocks noGrp="1"/>
          </p:cNvSpPr>
          <p:nvPr>
            <p:ph type="sldNum" sz="quarter" idx="5"/>
          </p:nvPr>
        </p:nvSpPr>
        <p:spPr/>
        <p:txBody>
          <a:bodyPr/>
          <a:lstStyle/>
          <a:p>
            <a:fld id="{440FE578-4E2C-494C-A8EC-276080B25C0F}" type="slidenum">
              <a:rPr lang="en-AU" smtClean="0"/>
              <a:t>8</a:t>
            </a:fld>
            <a:endParaRPr lang="en-AU"/>
          </a:p>
        </p:txBody>
      </p:sp>
    </p:spTree>
    <p:extLst>
      <p:ext uri="{BB962C8B-B14F-4D97-AF65-F5344CB8AC3E}">
        <p14:creationId xmlns:p14="http://schemas.microsoft.com/office/powerpoint/2010/main" val="3353885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161616"/>
                </a:solidFill>
                <a:effectLst/>
                <a:highlight>
                  <a:srgbClr val="FFFFFF"/>
                </a:highlight>
                <a:latin typeface="Segoe UI" panose="020B0502040204020203" pitchFamily="34" charset="0"/>
              </a:rPr>
              <a:t>Azure Deployment Environments provides the following benefits to creating, configuring, and managing environments in the cloud:</a:t>
            </a:r>
          </a:p>
          <a:p>
            <a:pPr algn="l"/>
            <a:endParaRPr lang="en-GB" b="0" i="0" dirty="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GB" b="1" i="0" dirty="0">
                <a:solidFill>
                  <a:srgbClr val="161616"/>
                </a:solidFill>
                <a:effectLst/>
                <a:highlight>
                  <a:srgbClr val="FFFFFF"/>
                </a:highlight>
                <a:latin typeface="Segoe UI" panose="020B0502040204020203" pitchFamily="34" charset="0"/>
              </a:rPr>
              <a:t>Standardization and collaboration</a:t>
            </a:r>
            <a:r>
              <a:rPr lang="en-GB" b="0" i="0" dirty="0">
                <a:solidFill>
                  <a:srgbClr val="161616"/>
                </a:solidFill>
                <a:effectLst/>
                <a:highlight>
                  <a:srgbClr val="FFFFFF"/>
                </a:highlight>
                <a:latin typeface="Segoe UI" panose="020B0502040204020203" pitchFamily="34" charset="0"/>
              </a:rPr>
              <a:t>: Capture and share </a:t>
            </a:r>
            <a:r>
              <a:rPr lang="en-GB" b="0" i="0" dirty="0" err="1">
                <a:solidFill>
                  <a:srgbClr val="161616"/>
                </a:solidFill>
                <a:effectLst/>
                <a:highlight>
                  <a:srgbClr val="FFFFFF"/>
                </a:highlight>
                <a:latin typeface="Segoe UI" panose="020B0502040204020203" pitchFamily="34" charset="0"/>
              </a:rPr>
              <a:t>IaC</a:t>
            </a:r>
            <a:r>
              <a:rPr lang="en-GB" b="0" i="0" dirty="0">
                <a:solidFill>
                  <a:srgbClr val="161616"/>
                </a:solidFill>
                <a:effectLst/>
                <a:highlight>
                  <a:srgbClr val="FFFFFF"/>
                </a:highlight>
                <a:latin typeface="Segoe UI" panose="020B0502040204020203" pitchFamily="34" charset="0"/>
              </a:rPr>
              <a:t> templates in source control within your team or organization, to easily create on-demand environments. Promote collaboration through inner-sourcing of templates from source control repositories.</a:t>
            </a:r>
          </a:p>
          <a:p>
            <a:pPr algn="l">
              <a:buFont typeface="Arial" panose="020B0604020202020204" pitchFamily="34" charset="0"/>
              <a:buChar char="•"/>
            </a:pPr>
            <a:r>
              <a:rPr lang="en-GB" b="1" i="0" dirty="0">
                <a:solidFill>
                  <a:srgbClr val="161616"/>
                </a:solidFill>
                <a:effectLst/>
                <a:highlight>
                  <a:srgbClr val="FFFFFF"/>
                </a:highlight>
                <a:latin typeface="Segoe UI" panose="020B0502040204020203" pitchFamily="34" charset="0"/>
              </a:rPr>
              <a:t>Compliance and governance</a:t>
            </a:r>
            <a:r>
              <a:rPr lang="en-GB" b="0" i="0" dirty="0">
                <a:solidFill>
                  <a:srgbClr val="161616"/>
                </a:solidFill>
                <a:effectLst/>
                <a:highlight>
                  <a:srgbClr val="FFFFFF"/>
                </a:highlight>
                <a:latin typeface="Segoe UI" panose="020B0502040204020203" pitchFamily="34" charset="0"/>
              </a:rPr>
              <a:t>: Platform engineering teams can curate environment definitions to enforce enterprise security policies and map projects to Azure subscriptions, identities, and permissions by environment types.</a:t>
            </a:r>
          </a:p>
          <a:p>
            <a:pPr algn="l">
              <a:buFont typeface="Arial" panose="020B0604020202020204" pitchFamily="34" charset="0"/>
              <a:buChar char="•"/>
            </a:pPr>
            <a:r>
              <a:rPr lang="en-GB" b="1" i="0" dirty="0">
                <a:solidFill>
                  <a:srgbClr val="161616"/>
                </a:solidFill>
                <a:effectLst/>
                <a:highlight>
                  <a:srgbClr val="FFFFFF"/>
                </a:highlight>
                <a:latin typeface="Segoe UI" panose="020B0502040204020203" pitchFamily="34" charset="0"/>
              </a:rPr>
              <a:t>Project-based configurations</a:t>
            </a:r>
            <a:r>
              <a:rPr lang="en-GB" b="0" i="0" dirty="0">
                <a:solidFill>
                  <a:srgbClr val="161616"/>
                </a:solidFill>
                <a:effectLst/>
                <a:highlight>
                  <a:srgbClr val="FFFFFF"/>
                </a:highlight>
                <a:latin typeface="Segoe UI" panose="020B0502040204020203" pitchFamily="34" charset="0"/>
              </a:rPr>
              <a:t>: Organize environment definitions by the type of application that development teams are working on, rather than using an unorganized list of templates or a traditional </a:t>
            </a:r>
            <a:r>
              <a:rPr lang="en-GB" b="0" i="0" dirty="0" err="1">
                <a:solidFill>
                  <a:srgbClr val="161616"/>
                </a:solidFill>
                <a:effectLst/>
                <a:highlight>
                  <a:srgbClr val="FFFFFF"/>
                </a:highlight>
                <a:latin typeface="Segoe UI" panose="020B0502040204020203" pitchFamily="34" charset="0"/>
              </a:rPr>
              <a:t>IaC</a:t>
            </a:r>
            <a:r>
              <a:rPr lang="en-GB" b="0" i="0" dirty="0">
                <a:solidFill>
                  <a:srgbClr val="161616"/>
                </a:solidFill>
                <a:effectLst/>
                <a:highlight>
                  <a:srgbClr val="FFFFFF"/>
                </a:highlight>
                <a:latin typeface="Segoe UI" panose="020B0502040204020203" pitchFamily="34" charset="0"/>
              </a:rPr>
              <a:t> setup.</a:t>
            </a:r>
          </a:p>
          <a:p>
            <a:pPr algn="l">
              <a:buFont typeface="Arial" panose="020B0604020202020204" pitchFamily="34" charset="0"/>
              <a:buChar char="•"/>
            </a:pPr>
            <a:r>
              <a:rPr lang="en-GB" b="1" i="0" dirty="0">
                <a:solidFill>
                  <a:srgbClr val="161616"/>
                </a:solidFill>
                <a:effectLst/>
                <a:highlight>
                  <a:srgbClr val="FFFFFF"/>
                </a:highlight>
                <a:latin typeface="Segoe UI" panose="020B0502040204020203" pitchFamily="34" charset="0"/>
              </a:rPr>
              <a:t>Worry-free self-service</a:t>
            </a:r>
            <a:r>
              <a:rPr lang="en-GB" b="0" i="0" dirty="0">
                <a:solidFill>
                  <a:srgbClr val="161616"/>
                </a:solidFill>
                <a:effectLst/>
                <a:highlight>
                  <a:srgbClr val="FFFFFF"/>
                </a:highlight>
                <a:latin typeface="Segoe UI" panose="020B0502040204020203" pitchFamily="34" charset="0"/>
              </a:rPr>
              <a:t>: Enable your development teams to quickly and easily create app infrastructure (PaaS, serverless, and more) resources by using a set of preconfigured templates. You can also track costs on these resources to stay within your budget.</a:t>
            </a:r>
          </a:p>
          <a:p>
            <a:pPr algn="l">
              <a:buFont typeface="Arial" panose="020B0604020202020204" pitchFamily="34" charset="0"/>
              <a:buChar char="•"/>
            </a:pPr>
            <a:r>
              <a:rPr lang="en-GB" b="1" i="0" dirty="0">
                <a:solidFill>
                  <a:srgbClr val="161616"/>
                </a:solidFill>
                <a:effectLst/>
                <a:highlight>
                  <a:srgbClr val="FFFFFF"/>
                </a:highlight>
                <a:latin typeface="Segoe UI" panose="020B0502040204020203" pitchFamily="34" charset="0"/>
              </a:rPr>
              <a:t>Integration with your existing toolchain</a:t>
            </a:r>
            <a:r>
              <a:rPr lang="en-GB" b="0" i="0" dirty="0">
                <a:solidFill>
                  <a:srgbClr val="161616"/>
                </a:solidFill>
                <a:effectLst/>
                <a:highlight>
                  <a:srgbClr val="FFFFFF"/>
                </a:highlight>
                <a:latin typeface="Segoe UI" panose="020B0502040204020203" pitchFamily="34" charset="0"/>
              </a:rPr>
              <a:t>: Use APIs to provision environments directly from your preferred CI tool, integrated development environment (IDE), or automated release pipeline. You can also use the comprehensive command-line tool.</a:t>
            </a:r>
          </a:p>
          <a:p>
            <a:endParaRPr lang="en-AU" dirty="0"/>
          </a:p>
        </p:txBody>
      </p:sp>
      <p:sp>
        <p:nvSpPr>
          <p:cNvPr id="4" name="Slide Number Placeholder 3"/>
          <p:cNvSpPr>
            <a:spLocks noGrp="1"/>
          </p:cNvSpPr>
          <p:nvPr>
            <p:ph type="sldNum" sz="quarter" idx="5"/>
          </p:nvPr>
        </p:nvSpPr>
        <p:spPr/>
        <p:txBody>
          <a:bodyPr/>
          <a:lstStyle/>
          <a:p>
            <a:fld id="{440FE578-4E2C-494C-A8EC-276080B25C0F}" type="slidenum">
              <a:rPr lang="en-AU" smtClean="0"/>
              <a:t>9</a:t>
            </a:fld>
            <a:endParaRPr lang="en-AU"/>
          </a:p>
        </p:txBody>
      </p:sp>
    </p:spTree>
    <p:extLst>
      <p:ext uri="{BB962C8B-B14F-4D97-AF65-F5344CB8AC3E}">
        <p14:creationId xmlns:p14="http://schemas.microsoft.com/office/powerpoint/2010/main" val="3734106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spcBef>
                <a:spcPct val="0"/>
              </a:spcBef>
              <a:spcAft>
                <a:spcPts val="1200"/>
              </a:spcAft>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7/11/2024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4594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 Title slide" type="title">
  <p:cSld name="TITLE">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lt1"/>
              </a:buClr>
              <a:buSzPts val="4500"/>
              <a:buFont typeface="Inter"/>
              <a:buNone/>
              <a:defRPr sz="4500" b="1">
                <a:solidFill>
                  <a:schemeClr val="lt1"/>
                </a:solidFill>
                <a:latin typeface="Inter"/>
                <a:ea typeface="Inter"/>
                <a:cs typeface="Inter"/>
                <a:sym typeface="Inter"/>
              </a:defRPr>
            </a:lvl1pPr>
            <a:lvl2pPr lvl="1">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10" name="Google Shape;10;p2"/>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accent3"/>
              </a:buClr>
              <a:buSzPts val="2300"/>
              <a:buFont typeface="Inter Medium"/>
              <a:buNone/>
              <a:defRPr sz="2300">
                <a:solidFill>
                  <a:schemeClr val="accent3"/>
                </a:solidFill>
                <a:latin typeface="Inter Medium"/>
                <a:ea typeface="Inter Medium"/>
                <a:cs typeface="Inter Medium"/>
                <a:sym typeface="Inter Medium"/>
              </a:defRPr>
            </a:lvl1pPr>
            <a:lvl2pPr lvl="1" algn="ctr">
              <a:lnSpc>
                <a:spcPct val="100000"/>
              </a:lnSpc>
              <a:spcBef>
                <a:spcPts val="0"/>
              </a:spcBef>
              <a:spcAft>
                <a:spcPts val="0"/>
              </a:spcAft>
              <a:buSzPts val="2800"/>
              <a:buFont typeface="Inter"/>
              <a:buNone/>
              <a:defRPr sz="2800" b="1">
                <a:latin typeface="Inter"/>
                <a:ea typeface="Inter"/>
                <a:cs typeface="Inter"/>
                <a:sym typeface="Inter"/>
              </a:defRPr>
            </a:lvl2pPr>
            <a:lvl3pPr lvl="2" algn="ctr">
              <a:lnSpc>
                <a:spcPct val="100000"/>
              </a:lnSpc>
              <a:spcBef>
                <a:spcPts val="0"/>
              </a:spcBef>
              <a:spcAft>
                <a:spcPts val="0"/>
              </a:spcAft>
              <a:buSzPts val="2800"/>
              <a:buFont typeface="Inter"/>
              <a:buNone/>
              <a:defRPr sz="2800" b="1">
                <a:latin typeface="Inter"/>
                <a:ea typeface="Inter"/>
                <a:cs typeface="Inter"/>
                <a:sym typeface="Inter"/>
              </a:defRPr>
            </a:lvl3pPr>
            <a:lvl4pPr lvl="3" algn="ctr">
              <a:lnSpc>
                <a:spcPct val="100000"/>
              </a:lnSpc>
              <a:spcBef>
                <a:spcPts val="0"/>
              </a:spcBef>
              <a:spcAft>
                <a:spcPts val="0"/>
              </a:spcAft>
              <a:buSzPts val="2800"/>
              <a:buFont typeface="Inter"/>
              <a:buNone/>
              <a:defRPr sz="2800" b="1">
                <a:latin typeface="Inter"/>
                <a:ea typeface="Inter"/>
                <a:cs typeface="Inter"/>
                <a:sym typeface="Inter"/>
              </a:defRPr>
            </a:lvl4pPr>
            <a:lvl5pPr lvl="4" algn="ctr">
              <a:lnSpc>
                <a:spcPct val="100000"/>
              </a:lnSpc>
              <a:spcBef>
                <a:spcPts val="0"/>
              </a:spcBef>
              <a:spcAft>
                <a:spcPts val="0"/>
              </a:spcAft>
              <a:buSzPts val="2800"/>
              <a:buFont typeface="Inter"/>
              <a:buNone/>
              <a:defRPr sz="2800" b="1">
                <a:latin typeface="Inter"/>
                <a:ea typeface="Inter"/>
                <a:cs typeface="Inter"/>
                <a:sym typeface="Inter"/>
              </a:defRPr>
            </a:lvl5pPr>
            <a:lvl6pPr lvl="5" algn="ctr">
              <a:lnSpc>
                <a:spcPct val="100000"/>
              </a:lnSpc>
              <a:spcBef>
                <a:spcPts val="0"/>
              </a:spcBef>
              <a:spcAft>
                <a:spcPts val="0"/>
              </a:spcAft>
              <a:buSzPts val="2800"/>
              <a:buFont typeface="Inter"/>
              <a:buNone/>
              <a:defRPr sz="2800" b="1">
                <a:latin typeface="Inter"/>
                <a:ea typeface="Inter"/>
                <a:cs typeface="Inter"/>
                <a:sym typeface="Inter"/>
              </a:defRPr>
            </a:lvl6pPr>
            <a:lvl7pPr lvl="6" algn="ctr">
              <a:lnSpc>
                <a:spcPct val="100000"/>
              </a:lnSpc>
              <a:spcBef>
                <a:spcPts val="0"/>
              </a:spcBef>
              <a:spcAft>
                <a:spcPts val="0"/>
              </a:spcAft>
              <a:buSzPts val="2800"/>
              <a:buFont typeface="Inter"/>
              <a:buNone/>
              <a:defRPr sz="2800" b="1">
                <a:latin typeface="Inter"/>
                <a:ea typeface="Inter"/>
                <a:cs typeface="Inter"/>
                <a:sym typeface="Inter"/>
              </a:defRPr>
            </a:lvl7pPr>
            <a:lvl8pPr lvl="7" algn="ctr">
              <a:lnSpc>
                <a:spcPct val="100000"/>
              </a:lnSpc>
              <a:spcBef>
                <a:spcPts val="0"/>
              </a:spcBef>
              <a:spcAft>
                <a:spcPts val="0"/>
              </a:spcAft>
              <a:buSzPts val="2800"/>
              <a:buFont typeface="Inter"/>
              <a:buNone/>
              <a:defRPr sz="2800" b="1">
                <a:latin typeface="Inter"/>
                <a:ea typeface="Inter"/>
                <a:cs typeface="Inter"/>
                <a:sym typeface="Inter"/>
              </a:defRPr>
            </a:lvl8pPr>
            <a:lvl9pPr lvl="8" algn="ctr">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11" name="Google Shape;11;p2"/>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SzPts val="1700"/>
              <a:buNone/>
              <a:defRPr>
                <a:latin typeface="Archivo"/>
                <a:ea typeface="Archivo"/>
                <a:cs typeface="Archivo"/>
                <a:sym typeface="Archivo"/>
              </a:defRPr>
            </a:lvl2pPr>
            <a:lvl3pPr lvl="2">
              <a:spcBef>
                <a:spcPts val="0"/>
              </a:spcBef>
              <a:spcAft>
                <a:spcPts val="0"/>
              </a:spcAft>
              <a:buSzPts val="1700"/>
              <a:buNone/>
              <a:defRPr>
                <a:latin typeface="Archivo"/>
                <a:ea typeface="Archivo"/>
                <a:cs typeface="Archivo"/>
                <a:sym typeface="Archivo"/>
              </a:defRPr>
            </a:lvl3pPr>
            <a:lvl4pPr lvl="3">
              <a:spcBef>
                <a:spcPts val="0"/>
              </a:spcBef>
              <a:spcAft>
                <a:spcPts val="0"/>
              </a:spcAft>
              <a:buSzPts val="1700"/>
              <a:buNone/>
              <a:defRPr>
                <a:latin typeface="Archivo"/>
                <a:ea typeface="Archivo"/>
                <a:cs typeface="Archivo"/>
                <a:sym typeface="Archivo"/>
              </a:defRPr>
            </a:lvl4pPr>
            <a:lvl5pPr lvl="4">
              <a:spcBef>
                <a:spcPts val="0"/>
              </a:spcBef>
              <a:spcAft>
                <a:spcPts val="0"/>
              </a:spcAft>
              <a:buSzPts val="1700"/>
              <a:buNone/>
              <a:defRPr>
                <a:latin typeface="Archivo"/>
                <a:ea typeface="Archivo"/>
                <a:cs typeface="Archivo"/>
                <a:sym typeface="Archivo"/>
              </a:defRPr>
            </a:lvl5pPr>
            <a:lvl6pPr lvl="5">
              <a:spcBef>
                <a:spcPts val="0"/>
              </a:spcBef>
              <a:spcAft>
                <a:spcPts val="0"/>
              </a:spcAft>
              <a:buSzPts val="1700"/>
              <a:buNone/>
              <a:defRPr>
                <a:latin typeface="Archivo"/>
                <a:ea typeface="Archivo"/>
                <a:cs typeface="Archivo"/>
                <a:sym typeface="Archivo"/>
              </a:defRPr>
            </a:lvl6pPr>
            <a:lvl7pPr lvl="6">
              <a:spcBef>
                <a:spcPts val="0"/>
              </a:spcBef>
              <a:spcAft>
                <a:spcPts val="0"/>
              </a:spcAft>
              <a:buSzPts val="1700"/>
              <a:buNone/>
              <a:defRPr>
                <a:latin typeface="Archivo"/>
                <a:ea typeface="Archivo"/>
                <a:cs typeface="Archivo"/>
                <a:sym typeface="Archivo"/>
              </a:defRPr>
            </a:lvl7pPr>
            <a:lvl8pPr lvl="7">
              <a:spcBef>
                <a:spcPts val="0"/>
              </a:spcBef>
              <a:spcAft>
                <a:spcPts val="0"/>
              </a:spcAft>
              <a:buSzPts val="1700"/>
              <a:buNone/>
              <a:defRPr>
                <a:latin typeface="Archivo"/>
                <a:ea typeface="Archivo"/>
                <a:cs typeface="Archivo"/>
                <a:sym typeface="Archivo"/>
              </a:defRPr>
            </a:lvl8pPr>
            <a:lvl9pPr lvl="8">
              <a:spcBef>
                <a:spcPts val="0"/>
              </a:spcBef>
              <a:spcAft>
                <a:spcPts val="0"/>
              </a:spcAft>
              <a:buSzPts val="1700"/>
              <a:buNone/>
              <a:defRPr>
                <a:latin typeface="Archivo"/>
                <a:ea typeface="Archivo"/>
                <a:cs typeface="Archivo"/>
                <a:sym typeface="Archivo"/>
              </a:defRPr>
            </a:lvl9pPr>
          </a:lstStyle>
          <a:p>
            <a:endParaRPr/>
          </a:p>
        </p:txBody>
      </p:sp>
      <p:pic>
        <p:nvPicPr>
          <p:cNvPr id="12" name="Google Shape;12;p2"/>
          <p:cNvPicPr preferRelativeResize="0"/>
          <p:nvPr/>
        </p:nvPicPr>
        <p:blipFill>
          <a:blip r:embed="rId2">
            <a:alphaModFix/>
          </a:blip>
          <a:stretch>
            <a:fillRect/>
          </a:stretch>
        </p:blipFill>
        <p:spPr>
          <a:xfrm>
            <a:off x="540000" y="540000"/>
            <a:ext cx="1374776" cy="4960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1D66A-24C9-F553-4858-9B721C86E9CD}"/>
              </a:ext>
            </a:extLst>
          </p:cNvPr>
          <p:cNvSpPr>
            <a:spLocks noGrp="1"/>
          </p:cNvSpPr>
          <p:nvPr>
            <p:ph type="title"/>
          </p:nvPr>
        </p:nvSpPr>
        <p:spPr>
          <a:xfrm>
            <a:off x="629841" y="273844"/>
            <a:ext cx="7886700" cy="994172"/>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06E41C8-65DD-A50F-B649-CF96F50C2BB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8ABE-B314-9CF9-EC67-1FE01E2BE1A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D9DB4CD-ADF7-B256-AF55-565AECAACC2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81C16-8A7F-C25B-C124-27011A6A839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7B9C50D-4CAC-1CE6-65C5-2E9C2B9AAAED}"/>
              </a:ext>
            </a:extLst>
          </p:cNvPr>
          <p:cNvSpPr>
            <a:spLocks noGrp="1"/>
          </p:cNvSpPr>
          <p:nvPr>
            <p:ph type="dt" sz="half" idx="10"/>
          </p:nvPr>
        </p:nvSpPr>
        <p:spPr/>
        <p:txBody>
          <a:bodyPr/>
          <a:lstStyle/>
          <a:p>
            <a:fld id="{B82ADC82-63F3-4B25-A86B-A14766FBCAC1}" type="datetimeFigureOut">
              <a:rPr lang="en-AU" smtClean="0"/>
              <a:t>11/07/2024</a:t>
            </a:fld>
            <a:endParaRPr lang="en-AU"/>
          </a:p>
        </p:txBody>
      </p:sp>
      <p:sp>
        <p:nvSpPr>
          <p:cNvPr id="8" name="Footer Placeholder 7">
            <a:extLst>
              <a:ext uri="{FF2B5EF4-FFF2-40B4-BE49-F238E27FC236}">
                <a16:creationId xmlns:a16="http://schemas.microsoft.com/office/drawing/2014/main" id="{462CD8A0-D389-F833-FCA8-1D81DA39D2A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D24B2E7-426A-56C7-B36C-89712278C45A}"/>
              </a:ext>
            </a:extLst>
          </p:cNvPr>
          <p:cNvSpPr>
            <a:spLocks noGrp="1"/>
          </p:cNvSpPr>
          <p:nvPr>
            <p:ph type="sldNum" sz="quarter" idx="12"/>
          </p:nvPr>
        </p:nvSpPr>
        <p:spPr/>
        <p:txBody>
          <a:bodyPr/>
          <a:lstStyle/>
          <a:p>
            <a:fld id="{12235601-3978-4F93-8FB5-CF1A86D950ED}" type="slidenum">
              <a:rPr lang="en-AU" smtClean="0"/>
              <a:t>‹#›</a:t>
            </a:fld>
            <a:endParaRPr lang="en-AU"/>
          </a:p>
        </p:txBody>
      </p:sp>
    </p:spTree>
    <p:extLst>
      <p:ext uri="{BB962C8B-B14F-4D97-AF65-F5344CB8AC3E}">
        <p14:creationId xmlns:p14="http://schemas.microsoft.com/office/powerpoint/2010/main" val="31008990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3206360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445" y="250"/>
            <a:ext cx="9143111" cy="5143000"/>
          </a:xfrm>
          <a:prstGeom prst="rect">
            <a:avLst/>
          </a:prstGeom>
        </p:spPr>
      </p:pic>
      <p:sp>
        <p:nvSpPr>
          <p:cNvPr id="2" name="Title 1"/>
          <p:cNvSpPr>
            <a:spLocks noGrp="1"/>
          </p:cNvSpPr>
          <p:nvPr>
            <p:ph type="title" hasCustomPrompt="1"/>
          </p:nvPr>
        </p:nvSpPr>
        <p:spPr>
          <a:xfrm>
            <a:off x="438912" y="2233367"/>
            <a:ext cx="466344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663440" cy="184666"/>
          </a:xfrm>
          <a:noFill/>
        </p:spPr>
        <p:txBody>
          <a:bodyPr lIns="0" tIns="0" rIns="0" bIns="0">
            <a:spAutoFit/>
          </a:bodyPr>
          <a:lstStyle>
            <a:lvl1pPr marL="0" indent="0">
              <a:spcBef>
                <a:spcPts val="0"/>
              </a:spcBef>
              <a:spcAft>
                <a:spcPts val="0"/>
              </a:spcAft>
              <a:buFont typeface="Arial" panose="020B0604020202020204" pitchFamily="34" charset="0"/>
              <a:buNone/>
              <a:defRPr sz="12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91120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33367"/>
            <a:ext cx="685800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184666"/>
          </a:xfrm>
          <a:noFill/>
        </p:spPr>
        <p:txBody>
          <a:bodyPr lIns="0" tIns="0" rIns="0" bIns="0">
            <a:spAutoFit/>
          </a:bodyPr>
          <a:lstStyle>
            <a:lvl1pPr marL="0" indent="0">
              <a:spcBef>
                <a:spcPts val="0"/>
              </a:spcBef>
              <a:spcAft>
                <a:spcPts val="0"/>
              </a:spcAft>
              <a:buFont typeface="Arial" panose="020B0604020202020204" pitchFamily="34" charset="0"/>
              <a:buNone/>
              <a:defRPr sz="1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2412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title" hasCustomPrompt="1"/>
          </p:nvPr>
        </p:nvSpPr>
        <p:spPr>
          <a:xfrm>
            <a:off x="438912" y="2235306"/>
            <a:ext cx="500634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6792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35306"/>
            <a:ext cx="685800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0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285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66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91275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622270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9013050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 Mantel Group logo">
  <p:cSld name="0.05 - Mantel Group logo">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4"/>
        <p:cNvGrpSpPr/>
        <p:nvPr/>
      </p:nvGrpSpPr>
      <p:grpSpPr>
        <a:xfrm>
          <a:off x="0" y="0"/>
          <a:ext cx="0" cy="0"/>
          <a:chOff x="0" y="0"/>
          <a:chExt cx="0" cy="0"/>
        </a:xfrm>
      </p:grpSpPr>
      <p:pic>
        <p:nvPicPr>
          <p:cNvPr id="175" name="Google Shape;175;p6"/>
          <p:cNvPicPr preferRelativeResize="0"/>
          <p:nvPr/>
        </p:nvPicPr>
        <p:blipFill>
          <a:blip r:embed="rId2">
            <a:alphaModFix/>
          </a:blip>
          <a:stretch>
            <a:fillRect/>
          </a:stretch>
        </p:blipFill>
        <p:spPr>
          <a:xfrm>
            <a:off x="3047325" y="2021600"/>
            <a:ext cx="3049349" cy="1100301"/>
          </a:xfrm>
          <a:prstGeom prst="rect">
            <a:avLst/>
          </a:prstGeom>
          <a:noFill/>
          <a:ln>
            <a:noFill/>
          </a:ln>
        </p:spPr>
      </p:pic>
    </p:spTree>
    <p:extLst>
      <p:ext uri="{BB962C8B-B14F-4D97-AF65-F5344CB8AC3E}">
        <p14:creationId xmlns:p14="http://schemas.microsoft.com/office/powerpoint/2010/main" val="2022609996"/>
      </p:ext>
    </p:extLst>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9144000" cy="51435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435428" y="2000457"/>
            <a:ext cx="2524455" cy="113157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05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05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05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05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05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05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05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05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05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05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05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05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05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05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40698346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9144000" cy="5143500"/>
          </a:xfrm>
          <a:prstGeom prst="rect">
            <a:avLst/>
          </a:prstGeom>
        </p:spPr>
      </p:pic>
      <p:sp>
        <p:nvSpPr>
          <p:cNvPr id="9" name="Title 1"/>
          <p:cNvSpPr>
            <a:spLocks noGrp="1"/>
          </p:cNvSpPr>
          <p:nvPr>
            <p:ph type="title" hasCustomPrompt="1"/>
          </p:nvPr>
        </p:nvSpPr>
        <p:spPr bwMode="white">
          <a:xfrm>
            <a:off x="438150" y="1728788"/>
            <a:ext cx="4183380" cy="921545"/>
          </a:xfrm>
          <a:noFill/>
        </p:spPr>
        <p:txBody>
          <a:bodyPr vert="horz" wrap="square" lIns="0" tIns="0" rIns="0" bIns="0" rtlCol="0" anchor="b" anchorCtr="0">
            <a:spAutoFit/>
          </a:bodyPr>
          <a:lstStyle>
            <a:lvl1pPr>
              <a:defRPr lang="en-US" sz="3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438150" y="2971801"/>
            <a:ext cx="4183380" cy="207749"/>
          </a:xfrm>
          <a:noFill/>
        </p:spPr>
        <p:txBody>
          <a:bodyPr wrap="square" lIns="0" tIns="0" rIns="0" bIns="0">
            <a:spAutoFit/>
          </a:bodyPr>
          <a:lstStyle>
            <a:lvl1pPr marL="0" indent="0">
              <a:spcBef>
                <a:spcPts val="0"/>
              </a:spcBef>
              <a:buNone/>
              <a:defRPr sz="13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94799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188668"/>
            <a:ext cx="6858000" cy="461665"/>
          </a:xfrm>
          <a:noFill/>
        </p:spPr>
        <p:txBody>
          <a:bodyPr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89866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5031997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726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67833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581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765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64268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35181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9144000" cy="51435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435428" y="2000457"/>
            <a:ext cx="2524455" cy="113157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05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05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05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05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05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05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05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05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05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05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05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05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05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05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44289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5111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060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678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09747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3829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9934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6088319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285670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4908330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0773486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9144000" cy="5143500"/>
          </a:xfrm>
          <a:prstGeom prst="rect">
            <a:avLst/>
          </a:prstGeom>
        </p:spPr>
      </p:pic>
      <p:sp>
        <p:nvSpPr>
          <p:cNvPr id="9" name="Title 1"/>
          <p:cNvSpPr>
            <a:spLocks noGrp="1"/>
          </p:cNvSpPr>
          <p:nvPr>
            <p:ph type="title" hasCustomPrompt="1"/>
          </p:nvPr>
        </p:nvSpPr>
        <p:spPr bwMode="white">
          <a:xfrm>
            <a:off x="438150" y="1728788"/>
            <a:ext cx="4183380" cy="921545"/>
          </a:xfrm>
          <a:noFill/>
        </p:spPr>
        <p:txBody>
          <a:bodyPr vert="horz" wrap="square" lIns="0" tIns="0" rIns="0" bIns="0" rtlCol="0" anchor="b" anchorCtr="0">
            <a:spAutoFit/>
          </a:bodyPr>
          <a:lstStyle>
            <a:lvl1pPr>
              <a:defRPr lang="en-US" sz="3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438150" y="2971801"/>
            <a:ext cx="4183380" cy="207749"/>
          </a:xfrm>
          <a:noFill/>
        </p:spPr>
        <p:txBody>
          <a:bodyPr wrap="square" lIns="0" tIns="0" rIns="0" bIns="0">
            <a:spAutoFit/>
          </a:bodyPr>
          <a:lstStyle>
            <a:lvl1pPr marL="0" indent="0">
              <a:spcBef>
                <a:spcPts val="0"/>
              </a:spcBef>
              <a:buNone/>
              <a:defRPr sz="13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79107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760953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8360622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7822596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877857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991723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19238"/>
            <a:ext cx="1899666" cy="1899666"/>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0792968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4546854" cy="210540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4500"/>
            <a:ext cx="4546854" cy="210540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42075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29"/>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3017520"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599557"/>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4500"/>
            <a:ext cx="3017520"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599558"/>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4500"/>
            <a:ext cx="3017520"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518672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2249424"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4500"/>
            <a:ext cx="2249424"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599558"/>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4500"/>
            <a:ext cx="2249424"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4500"/>
            <a:ext cx="2249424"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6533073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045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1789938"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4500"/>
            <a:ext cx="1789938"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599558"/>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4500"/>
            <a:ext cx="1789938"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4500"/>
            <a:ext cx="1789938"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4500"/>
            <a:ext cx="1789938" cy="17145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385502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188668"/>
            <a:ext cx="6858000" cy="461665"/>
          </a:xfrm>
          <a:noFill/>
        </p:spPr>
        <p:txBody>
          <a:bodyPr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92750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231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52843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52843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04463"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70446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880497"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880497"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466151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4500"/>
            <a:ext cx="1735074" cy="173507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388081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303020" cy="130302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4500"/>
            <a:ext cx="1303020" cy="130302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4500"/>
            <a:ext cx="1303020" cy="130302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4500"/>
            <a:ext cx="1303020" cy="130302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4500"/>
            <a:ext cx="1303020" cy="130302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84343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60"/>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0699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7656254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933385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7074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6"/>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4266670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7816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1362105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167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445" y="250"/>
            <a:ext cx="9143111" cy="5143000"/>
          </a:xfrm>
          <a:prstGeom prst="rect">
            <a:avLst/>
          </a:prstGeom>
        </p:spPr>
      </p:pic>
      <p:sp>
        <p:nvSpPr>
          <p:cNvPr id="2" name="Title 1"/>
          <p:cNvSpPr>
            <a:spLocks noGrp="1"/>
          </p:cNvSpPr>
          <p:nvPr>
            <p:ph type="title" hasCustomPrompt="1"/>
          </p:nvPr>
        </p:nvSpPr>
        <p:spPr>
          <a:xfrm>
            <a:off x="438912" y="2233367"/>
            <a:ext cx="466344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663440" cy="184666"/>
          </a:xfrm>
          <a:noFill/>
        </p:spPr>
        <p:txBody>
          <a:bodyPr lIns="0" tIns="0" rIns="0" bIns="0">
            <a:spAutoFit/>
          </a:bodyPr>
          <a:lstStyle>
            <a:lvl1pPr marL="0" indent="0">
              <a:spcBef>
                <a:spcPts val="0"/>
              </a:spcBef>
              <a:spcAft>
                <a:spcPts val="0"/>
              </a:spcAft>
              <a:buFont typeface="Arial" panose="020B0604020202020204" pitchFamily="34" charset="0"/>
              <a:buNone/>
              <a:defRPr sz="12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7535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33367"/>
            <a:ext cx="685800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184666"/>
          </a:xfrm>
          <a:noFill/>
        </p:spPr>
        <p:txBody>
          <a:bodyPr lIns="0" tIns="0" rIns="0" bIns="0">
            <a:spAutoFit/>
          </a:bodyPr>
          <a:lstStyle>
            <a:lvl1pPr marL="0" indent="0">
              <a:spcBef>
                <a:spcPts val="0"/>
              </a:spcBef>
              <a:spcAft>
                <a:spcPts val="0"/>
              </a:spcAft>
              <a:buFont typeface="Arial" panose="020B0604020202020204" pitchFamily="34" charset="0"/>
              <a:buNone/>
              <a:defRPr sz="1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036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title" hasCustomPrompt="1"/>
          </p:nvPr>
        </p:nvSpPr>
        <p:spPr>
          <a:xfrm>
            <a:off x="438912" y="2235306"/>
            <a:ext cx="500634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12917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35306"/>
            <a:ext cx="685800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118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764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847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189449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23208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48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79980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42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8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 Title slide with Mantel Group info">
  <p:cSld name="TITLE_1_1">
    <p:bg>
      <p:bgPr>
        <a:solidFill>
          <a:schemeClr val="accent3"/>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450000" y="1081075"/>
            <a:ext cx="4610400" cy="2232600"/>
          </a:xfrm>
          <a:prstGeom prst="rect">
            <a:avLst/>
          </a:prstGeom>
        </p:spPr>
        <p:txBody>
          <a:bodyPr spcFirstLastPara="1" wrap="square" lIns="0" tIns="0" rIns="0" bIns="0" anchor="b" anchorCtr="0">
            <a:noAutofit/>
          </a:bodyPr>
          <a:lstStyle>
            <a:lvl1pPr lvl="0" rtl="0">
              <a:spcBef>
                <a:spcPts val="0"/>
              </a:spcBef>
              <a:spcAft>
                <a:spcPts val="0"/>
              </a:spcAft>
              <a:buSzPts val="4500"/>
              <a:buFont typeface="Inter ExtraBold"/>
              <a:buNone/>
              <a:defRPr sz="4500">
                <a:latin typeface="Inter ExtraBold"/>
                <a:ea typeface="Inter ExtraBold"/>
                <a:cs typeface="Inter ExtraBold"/>
                <a:sym typeface="Inter ExtraBold"/>
              </a:defRPr>
            </a:lvl1pPr>
            <a:lvl2pPr lvl="1"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21" name="Google Shape;21;p4"/>
          <p:cNvSpPr txBox="1">
            <a:spLocks noGrp="1"/>
          </p:cNvSpPr>
          <p:nvPr>
            <p:ph type="subTitle" idx="1"/>
          </p:nvPr>
        </p:nvSpPr>
        <p:spPr>
          <a:xfrm>
            <a:off x="450000" y="3313075"/>
            <a:ext cx="4183200" cy="1005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2000"/>
              <a:buFont typeface="Inter Medium"/>
              <a:buNone/>
              <a:defRPr sz="2000">
                <a:solidFill>
                  <a:schemeClr val="accent1"/>
                </a:solidFill>
                <a:latin typeface="Inter Medium"/>
                <a:ea typeface="Inter Medium"/>
                <a:cs typeface="Inter Medium"/>
                <a:sym typeface="Inter Medium"/>
              </a:defRPr>
            </a:lvl1pPr>
            <a:lvl2pPr lvl="1" algn="ctr" rtl="0">
              <a:lnSpc>
                <a:spcPct val="100000"/>
              </a:lnSpc>
              <a:spcBef>
                <a:spcPts val="0"/>
              </a:spcBef>
              <a:spcAft>
                <a:spcPts val="0"/>
              </a:spcAft>
              <a:buSzPts val="2800"/>
              <a:buFont typeface="Inter"/>
              <a:buNone/>
              <a:defRPr sz="2800" b="1">
                <a:latin typeface="Inter"/>
                <a:ea typeface="Inter"/>
                <a:cs typeface="Inter"/>
                <a:sym typeface="Inter"/>
              </a:defRPr>
            </a:lvl2pPr>
            <a:lvl3pPr lvl="2" algn="ctr" rtl="0">
              <a:lnSpc>
                <a:spcPct val="100000"/>
              </a:lnSpc>
              <a:spcBef>
                <a:spcPts val="0"/>
              </a:spcBef>
              <a:spcAft>
                <a:spcPts val="0"/>
              </a:spcAft>
              <a:buSzPts val="2800"/>
              <a:buFont typeface="Inter"/>
              <a:buNone/>
              <a:defRPr sz="2800" b="1">
                <a:latin typeface="Inter"/>
                <a:ea typeface="Inter"/>
                <a:cs typeface="Inter"/>
                <a:sym typeface="Inter"/>
              </a:defRPr>
            </a:lvl3pPr>
            <a:lvl4pPr lvl="3" algn="ctr" rtl="0">
              <a:lnSpc>
                <a:spcPct val="100000"/>
              </a:lnSpc>
              <a:spcBef>
                <a:spcPts val="0"/>
              </a:spcBef>
              <a:spcAft>
                <a:spcPts val="0"/>
              </a:spcAft>
              <a:buSzPts val="2800"/>
              <a:buFont typeface="Inter"/>
              <a:buNone/>
              <a:defRPr sz="2800" b="1">
                <a:latin typeface="Inter"/>
                <a:ea typeface="Inter"/>
                <a:cs typeface="Inter"/>
                <a:sym typeface="Inter"/>
              </a:defRPr>
            </a:lvl4pPr>
            <a:lvl5pPr lvl="4" algn="ctr" rtl="0">
              <a:lnSpc>
                <a:spcPct val="100000"/>
              </a:lnSpc>
              <a:spcBef>
                <a:spcPts val="0"/>
              </a:spcBef>
              <a:spcAft>
                <a:spcPts val="0"/>
              </a:spcAft>
              <a:buSzPts val="2800"/>
              <a:buFont typeface="Inter"/>
              <a:buNone/>
              <a:defRPr sz="2800" b="1">
                <a:latin typeface="Inter"/>
                <a:ea typeface="Inter"/>
                <a:cs typeface="Inter"/>
                <a:sym typeface="Inter"/>
              </a:defRPr>
            </a:lvl5pPr>
            <a:lvl6pPr lvl="5" algn="ctr" rtl="0">
              <a:lnSpc>
                <a:spcPct val="100000"/>
              </a:lnSpc>
              <a:spcBef>
                <a:spcPts val="0"/>
              </a:spcBef>
              <a:spcAft>
                <a:spcPts val="0"/>
              </a:spcAft>
              <a:buSzPts val="2800"/>
              <a:buFont typeface="Inter"/>
              <a:buNone/>
              <a:defRPr sz="2800" b="1">
                <a:latin typeface="Inter"/>
                <a:ea typeface="Inter"/>
                <a:cs typeface="Inter"/>
                <a:sym typeface="Inter"/>
              </a:defRPr>
            </a:lvl6pPr>
            <a:lvl7pPr lvl="6" algn="ctr" rtl="0">
              <a:lnSpc>
                <a:spcPct val="100000"/>
              </a:lnSpc>
              <a:spcBef>
                <a:spcPts val="0"/>
              </a:spcBef>
              <a:spcAft>
                <a:spcPts val="0"/>
              </a:spcAft>
              <a:buSzPts val="2800"/>
              <a:buFont typeface="Inter"/>
              <a:buNone/>
              <a:defRPr sz="2800" b="1">
                <a:latin typeface="Inter"/>
                <a:ea typeface="Inter"/>
                <a:cs typeface="Inter"/>
                <a:sym typeface="Inter"/>
              </a:defRPr>
            </a:lvl7pPr>
            <a:lvl8pPr lvl="7" algn="ctr" rtl="0">
              <a:lnSpc>
                <a:spcPct val="100000"/>
              </a:lnSpc>
              <a:spcBef>
                <a:spcPts val="0"/>
              </a:spcBef>
              <a:spcAft>
                <a:spcPts val="0"/>
              </a:spcAft>
              <a:buSzPts val="2800"/>
              <a:buFont typeface="Inter"/>
              <a:buNone/>
              <a:defRPr sz="2800" b="1">
                <a:latin typeface="Inter"/>
                <a:ea typeface="Inter"/>
                <a:cs typeface="Inter"/>
                <a:sym typeface="Inter"/>
              </a:defRPr>
            </a:lvl8pPr>
            <a:lvl9pPr lvl="8" algn="ctr" rtl="0">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22" name="Google Shape;22;p4"/>
          <p:cNvSpPr txBox="1">
            <a:spLocks noGrp="1"/>
          </p:cNvSpPr>
          <p:nvPr>
            <p:ph type="subTitle" idx="2"/>
          </p:nvPr>
        </p:nvSpPr>
        <p:spPr>
          <a:xfrm>
            <a:off x="450000" y="4213500"/>
            <a:ext cx="4126500" cy="480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200"/>
              <a:buFont typeface="Inter Medium"/>
              <a:buNone/>
              <a:defRPr>
                <a:solidFill>
                  <a:schemeClr val="lt1"/>
                </a:solidFill>
                <a:latin typeface="Inter"/>
                <a:ea typeface="Inter"/>
                <a:cs typeface="Inter"/>
                <a:sym typeface="Inter"/>
              </a:defRPr>
            </a:lvl1pPr>
            <a:lvl2pPr lvl="1" rtl="0">
              <a:spcBef>
                <a:spcPts val="0"/>
              </a:spcBef>
              <a:spcAft>
                <a:spcPts val="0"/>
              </a:spcAft>
              <a:buSzPts val="1700"/>
              <a:buFont typeface="Inter Medium"/>
              <a:buNone/>
              <a:defRPr>
                <a:latin typeface="Inter"/>
                <a:ea typeface="Inter"/>
                <a:cs typeface="Inter"/>
                <a:sym typeface="Inter"/>
              </a:defRPr>
            </a:lvl2pPr>
            <a:lvl3pPr lvl="2" rtl="0">
              <a:spcBef>
                <a:spcPts val="0"/>
              </a:spcBef>
              <a:spcAft>
                <a:spcPts val="0"/>
              </a:spcAft>
              <a:buSzPts val="1700"/>
              <a:buFont typeface="Inter Medium"/>
              <a:buNone/>
              <a:defRPr>
                <a:latin typeface="Inter"/>
                <a:ea typeface="Inter"/>
                <a:cs typeface="Inter"/>
                <a:sym typeface="Inter"/>
              </a:defRPr>
            </a:lvl3pPr>
            <a:lvl4pPr lvl="3" rtl="0">
              <a:spcBef>
                <a:spcPts val="0"/>
              </a:spcBef>
              <a:spcAft>
                <a:spcPts val="0"/>
              </a:spcAft>
              <a:buSzPts val="1700"/>
              <a:buFont typeface="Inter Medium"/>
              <a:buNone/>
              <a:defRPr>
                <a:latin typeface="Inter"/>
                <a:ea typeface="Inter"/>
                <a:cs typeface="Inter"/>
                <a:sym typeface="Inter"/>
              </a:defRPr>
            </a:lvl4pPr>
            <a:lvl5pPr lvl="4" rtl="0">
              <a:spcBef>
                <a:spcPts val="0"/>
              </a:spcBef>
              <a:spcAft>
                <a:spcPts val="0"/>
              </a:spcAft>
              <a:buSzPts val="1700"/>
              <a:buFont typeface="Inter Medium"/>
              <a:buNone/>
              <a:defRPr>
                <a:latin typeface="Inter"/>
                <a:ea typeface="Inter"/>
                <a:cs typeface="Inter"/>
                <a:sym typeface="Inter"/>
              </a:defRPr>
            </a:lvl5pPr>
            <a:lvl6pPr lvl="5" rtl="0">
              <a:spcBef>
                <a:spcPts val="0"/>
              </a:spcBef>
              <a:spcAft>
                <a:spcPts val="0"/>
              </a:spcAft>
              <a:buSzPts val="1700"/>
              <a:buFont typeface="Inter Medium"/>
              <a:buNone/>
              <a:defRPr>
                <a:latin typeface="Inter"/>
                <a:ea typeface="Inter"/>
                <a:cs typeface="Inter"/>
                <a:sym typeface="Inter"/>
              </a:defRPr>
            </a:lvl6pPr>
            <a:lvl7pPr lvl="6" rtl="0">
              <a:spcBef>
                <a:spcPts val="0"/>
              </a:spcBef>
              <a:spcAft>
                <a:spcPts val="0"/>
              </a:spcAft>
              <a:buSzPts val="1700"/>
              <a:buFont typeface="Inter Medium"/>
              <a:buNone/>
              <a:defRPr>
                <a:latin typeface="Inter"/>
                <a:ea typeface="Inter"/>
                <a:cs typeface="Inter"/>
                <a:sym typeface="Inter"/>
              </a:defRPr>
            </a:lvl7pPr>
            <a:lvl8pPr lvl="7" rtl="0">
              <a:spcBef>
                <a:spcPts val="0"/>
              </a:spcBef>
              <a:spcAft>
                <a:spcPts val="0"/>
              </a:spcAft>
              <a:buSzPts val="1700"/>
              <a:buFont typeface="Inter Medium"/>
              <a:buNone/>
              <a:defRPr>
                <a:latin typeface="Inter"/>
                <a:ea typeface="Inter"/>
                <a:cs typeface="Inter"/>
                <a:sym typeface="Inter"/>
              </a:defRPr>
            </a:lvl8pPr>
            <a:lvl9pPr lvl="8" rtl="0">
              <a:spcBef>
                <a:spcPts val="0"/>
              </a:spcBef>
              <a:spcAft>
                <a:spcPts val="0"/>
              </a:spcAft>
              <a:buSzPts val="1700"/>
              <a:buFont typeface="Inter Medium"/>
              <a:buNone/>
              <a:defRPr>
                <a:latin typeface="Inter"/>
                <a:ea typeface="Inter"/>
                <a:cs typeface="Inter"/>
                <a:sym typeface="Inter"/>
              </a:defRPr>
            </a:lvl9pPr>
          </a:lstStyle>
          <a:p>
            <a:endParaRPr/>
          </a:p>
        </p:txBody>
      </p:sp>
      <p:pic>
        <p:nvPicPr>
          <p:cNvPr id="23" name="Google Shape;23;p4"/>
          <p:cNvPicPr preferRelativeResize="0"/>
          <p:nvPr/>
        </p:nvPicPr>
        <p:blipFill>
          <a:blip r:embed="rId2">
            <a:alphaModFix/>
          </a:blip>
          <a:stretch>
            <a:fillRect/>
          </a:stretch>
        </p:blipFill>
        <p:spPr>
          <a:xfrm>
            <a:off x="540000" y="540000"/>
            <a:ext cx="1374776" cy="496050"/>
          </a:xfrm>
          <a:prstGeom prst="rect">
            <a:avLst/>
          </a:prstGeom>
          <a:noFill/>
          <a:ln>
            <a:noFill/>
          </a:ln>
        </p:spPr>
      </p:pic>
      <p:grpSp>
        <p:nvGrpSpPr>
          <p:cNvPr id="24" name="Google Shape;24;p4"/>
          <p:cNvGrpSpPr/>
          <p:nvPr/>
        </p:nvGrpSpPr>
        <p:grpSpPr>
          <a:xfrm>
            <a:off x="5060425" y="3063900"/>
            <a:ext cx="3426425" cy="1362000"/>
            <a:chOff x="4939450" y="3133675"/>
            <a:chExt cx="3426425" cy="1362000"/>
          </a:xfrm>
        </p:grpSpPr>
        <p:sp>
          <p:nvSpPr>
            <p:cNvPr id="25" name="Google Shape;25;p4"/>
            <p:cNvSpPr/>
            <p:nvPr/>
          </p:nvSpPr>
          <p:spPr>
            <a:xfrm>
              <a:off x="4939450" y="3133675"/>
              <a:ext cx="3285300" cy="1362000"/>
            </a:xfrm>
            <a:prstGeom prst="roundRect">
              <a:avLst>
                <a:gd name="adj" fmla="val 6460"/>
              </a:avLst>
            </a:prstGeom>
            <a:solidFill>
              <a:srgbClr val="F5F7F9">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26" name="Google Shape;26;p4"/>
            <p:cNvGrpSpPr/>
            <p:nvPr/>
          </p:nvGrpSpPr>
          <p:grpSpPr>
            <a:xfrm>
              <a:off x="5150050" y="3310300"/>
              <a:ext cx="3215825" cy="1100300"/>
              <a:chOff x="5428075" y="1203275"/>
              <a:chExt cx="3215825" cy="1100300"/>
            </a:xfrm>
          </p:grpSpPr>
          <p:sp>
            <p:nvSpPr>
              <p:cNvPr id="27" name="Google Shape;27;p4"/>
              <p:cNvSpPr txBox="1"/>
              <p:nvPr/>
            </p:nvSpPr>
            <p:spPr>
              <a:xfrm>
                <a:off x="5762400" y="1235275"/>
                <a:ext cx="2881500" cy="1068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000">
                    <a:solidFill>
                      <a:srgbClr val="FFFFFF"/>
                    </a:solidFill>
                    <a:latin typeface="Archivo Medium"/>
                    <a:ea typeface="Archivo Medium"/>
                    <a:cs typeface="Archivo Medium"/>
                    <a:sym typeface="Archivo Medium"/>
                  </a:rPr>
                  <a:t>900+ team members</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Offices across Australia and New Zealand</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Voted Best Place to Work in 2021 and 2022</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700"/>
                  </a:spcAft>
                  <a:buClr>
                    <a:srgbClr val="000000"/>
                  </a:buClr>
                  <a:buFont typeface="Arial"/>
                  <a:buNone/>
                </a:pPr>
                <a:r>
                  <a:rPr lang="en-GB" sz="1000">
                    <a:solidFill>
                      <a:srgbClr val="FFFFFF"/>
                    </a:solidFill>
                    <a:latin typeface="Archivo Medium"/>
                    <a:ea typeface="Archivo Medium"/>
                    <a:cs typeface="Archivo Medium"/>
                    <a:sym typeface="Archivo Medium"/>
                  </a:rPr>
                  <a:t>Operating at over 140 clients</a:t>
                </a:r>
                <a:endParaRPr sz="1000">
                  <a:solidFill>
                    <a:srgbClr val="FFFFFF"/>
                  </a:solidFill>
                  <a:latin typeface="Archivo Medium"/>
                  <a:ea typeface="Archivo Medium"/>
                  <a:cs typeface="Archivo Medium"/>
                  <a:sym typeface="Archivo Medium"/>
                </a:endParaRPr>
              </a:p>
            </p:txBody>
          </p:sp>
          <p:sp>
            <p:nvSpPr>
              <p:cNvPr id="28" name="Google Shape;28;p4"/>
              <p:cNvSpPr/>
              <p:nvPr/>
            </p:nvSpPr>
            <p:spPr>
              <a:xfrm>
                <a:off x="5428075" y="120327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29" name="Google Shape;29;p4"/>
              <p:cNvSpPr/>
              <p:nvPr/>
            </p:nvSpPr>
            <p:spPr>
              <a:xfrm>
                <a:off x="5428075" y="146085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0" name="Google Shape;30;p4"/>
              <p:cNvSpPr/>
              <p:nvPr/>
            </p:nvSpPr>
            <p:spPr>
              <a:xfrm>
                <a:off x="5428075" y="173782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1" name="Google Shape;31;p4"/>
              <p:cNvSpPr/>
              <p:nvPr/>
            </p:nvSpPr>
            <p:spPr>
              <a:xfrm>
                <a:off x="5428075" y="199540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grpSp>
      </p:grpSp>
      <p:grpSp>
        <p:nvGrpSpPr>
          <p:cNvPr id="32" name="Google Shape;32;p4"/>
          <p:cNvGrpSpPr/>
          <p:nvPr/>
        </p:nvGrpSpPr>
        <p:grpSpPr>
          <a:xfrm>
            <a:off x="5102851" y="831101"/>
            <a:ext cx="3447282" cy="1924324"/>
            <a:chOff x="5102851" y="831101"/>
            <a:chExt cx="3447282" cy="1924324"/>
          </a:xfrm>
        </p:grpSpPr>
        <p:grpSp>
          <p:nvGrpSpPr>
            <p:cNvPr id="33" name="Google Shape;33;p4"/>
            <p:cNvGrpSpPr/>
            <p:nvPr/>
          </p:nvGrpSpPr>
          <p:grpSpPr>
            <a:xfrm>
              <a:off x="5102851" y="831101"/>
              <a:ext cx="3447282" cy="1924324"/>
              <a:chOff x="4634426" y="1490533"/>
              <a:chExt cx="3873350" cy="2162162"/>
            </a:xfrm>
          </p:grpSpPr>
          <p:grpSp>
            <p:nvGrpSpPr>
              <p:cNvPr id="34" name="Google Shape;34;p4"/>
              <p:cNvGrpSpPr/>
              <p:nvPr/>
            </p:nvGrpSpPr>
            <p:grpSpPr>
              <a:xfrm rot="-121053">
                <a:off x="4879552" y="1538319"/>
                <a:ext cx="2751012" cy="2066592"/>
                <a:chOff x="3310782" y="2425915"/>
                <a:chExt cx="4866890" cy="3655418"/>
              </a:xfrm>
            </p:grpSpPr>
            <p:grpSp>
              <p:nvGrpSpPr>
                <p:cNvPr id="35" name="Google Shape;35;p4"/>
                <p:cNvGrpSpPr/>
                <p:nvPr/>
              </p:nvGrpSpPr>
              <p:grpSpPr>
                <a:xfrm>
                  <a:off x="3310782" y="2425915"/>
                  <a:ext cx="3603361" cy="3399184"/>
                  <a:chOff x="2540000" y="973138"/>
                  <a:chExt cx="4062413" cy="3832225"/>
                </a:xfrm>
              </p:grpSpPr>
              <p:sp>
                <p:nvSpPr>
                  <p:cNvPr id="36" name="Google Shape;36;p4"/>
                  <p:cNvSpPr/>
                  <p:nvPr/>
                </p:nvSpPr>
                <p:spPr>
                  <a:xfrm>
                    <a:off x="2540000" y="1339850"/>
                    <a:ext cx="1604963" cy="2360614"/>
                  </a:xfrm>
                  <a:custGeom>
                    <a:avLst/>
                    <a:gdLst/>
                    <a:ahLst/>
                    <a:cxnLst/>
                    <a:rect l="l" t="t" r="r" b="b"/>
                    <a:pathLst>
                      <a:path w="885" h="1302" extrusionOk="0">
                        <a:moveTo>
                          <a:pt x="882" y="66"/>
                        </a:moveTo>
                        <a:cubicBezTo>
                          <a:pt x="879" y="64"/>
                          <a:pt x="875" y="63"/>
                          <a:pt x="871" y="63"/>
                        </a:cubicBezTo>
                        <a:cubicBezTo>
                          <a:pt x="866" y="62"/>
                          <a:pt x="864" y="59"/>
                          <a:pt x="860" y="59"/>
                        </a:cubicBezTo>
                        <a:cubicBezTo>
                          <a:pt x="857" y="59"/>
                          <a:pt x="856" y="60"/>
                          <a:pt x="853" y="60"/>
                        </a:cubicBezTo>
                        <a:cubicBezTo>
                          <a:pt x="854" y="63"/>
                          <a:pt x="854" y="66"/>
                          <a:pt x="856" y="68"/>
                        </a:cubicBezTo>
                        <a:cubicBezTo>
                          <a:pt x="856" y="69"/>
                          <a:pt x="856" y="69"/>
                          <a:pt x="856" y="69"/>
                        </a:cubicBezTo>
                        <a:cubicBezTo>
                          <a:pt x="854" y="69"/>
                          <a:pt x="853" y="68"/>
                          <a:pt x="852" y="68"/>
                        </a:cubicBezTo>
                        <a:cubicBezTo>
                          <a:pt x="851" y="68"/>
                          <a:pt x="851" y="68"/>
                          <a:pt x="851" y="68"/>
                        </a:cubicBezTo>
                        <a:cubicBezTo>
                          <a:pt x="851" y="69"/>
                          <a:pt x="851" y="70"/>
                          <a:pt x="852" y="70"/>
                        </a:cubicBezTo>
                        <a:cubicBezTo>
                          <a:pt x="852" y="72"/>
                          <a:pt x="852" y="72"/>
                          <a:pt x="852" y="72"/>
                        </a:cubicBezTo>
                        <a:cubicBezTo>
                          <a:pt x="850" y="71"/>
                          <a:pt x="848" y="70"/>
                          <a:pt x="847" y="68"/>
                        </a:cubicBezTo>
                        <a:cubicBezTo>
                          <a:pt x="846" y="69"/>
                          <a:pt x="846" y="69"/>
                          <a:pt x="846" y="69"/>
                        </a:cubicBezTo>
                        <a:cubicBezTo>
                          <a:pt x="846" y="71"/>
                          <a:pt x="847" y="73"/>
                          <a:pt x="847" y="75"/>
                        </a:cubicBezTo>
                        <a:cubicBezTo>
                          <a:pt x="847" y="75"/>
                          <a:pt x="846" y="76"/>
                          <a:pt x="846" y="76"/>
                        </a:cubicBezTo>
                        <a:cubicBezTo>
                          <a:pt x="842" y="71"/>
                          <a:pt x="842" y="71"/>
                          <a:pt x="842" y="71"/>
                        </a:cubicBezTo>
                        <a:cubicBezTo>
                          <a:pt x="840" y="73"/>
                          <a:pt x="839" y="75"/>
                          <a:pt x="839" y="78"/>
                        </a:cubicBezTo>
                        <a:cubicBezTo>
                          <a:pt x="839" y="83"/>
                          <a:pt x="843" y="95"/>
                          <a:pt x="836" y="83"/>
                        </a:cubicBezTo>
                        <a:cubicBezTo>
                          <a:pt x="835" y="86"/>
                          <a:pt x="833" y="91"/>
                          <a:pt x="833" y="94"/>
                        </a:cubicBezTo>
                        <a:cubicBezTo>
                          <a:pt x="833" y="95"/>
                          <a:pt x="835" y="98"/>
                          <a:pt x="833" y="96"/>
                        </a:cubicBezTo>
                        <a:cubicBezTo>
                          <a:pt x="830" y="90"/>
                          <a:pt x="830" y="90"/>
                          <a:pt x="830" y="90"/>
                        </a:cubicBezTo>
                        <a:cubicBezTo>
                          <a:pt x="827" y="89"/>
                          <a:pt x="823" y="87"/>
                          <a:pt x="830" y="87"/>
                        </a:cubicBezTo>
                        <a:cubicBezTo>
                          <a:pt x="832" y="87"/>
                          <a:pt x="834" y="85"/>
                          <a:pt x="834" y="83"/>
                        </a:cubicBezTo>
                        <a:cubicBezTo>
                          <a:pt x="834" y="78"/>
                          <a:pt x="832" y="76"/>
                          <a:pt x="832" y="72"/>
                        </a:cubicBezTo>
                        <a:cubicBezTo>
                          <a:pt x="832" y="69"/>
                          <a:pt x="832" y="67"/>
                          <a:pt x="833" y="64"/>
                        </a:cubicBezTo>
                        <a:cubicBezTo>
                          <a:pt x="834" y="62"/>
                          <a:pt x="837" y="61"/>
                          <a:pt x="837" y="58"/>
                        </a:cubicBezTo>
                        <a:cubicBezTo>
                          <a:pt x="837" y="53"/>
                          <a:pt x="832" y="50"/>
                          <a:pt x="827" y="47"/>
                        </a:cubicBezTo>
                        <a:cubicBezTo>
                          <a:pt x="823" y="45"/>
                          <a:pt x="821" y="43"/>
                          <a:pt x="818" y="39"/>
                        </a:cubicBezTo>
                        <a:cubicBezTo>
                          <a:pt x="818" y="37"/>
                          <a:pt x="815" y="37"/>
                          <a:pt x="815" y="35"/>
                        </a:cubicBezTo>
                        <a:cubicBezTo>
                          <a:pt x="815" y="35"/>
                          <a:pt x="815" y="34"/>
                          <a:pt x="815" y="34"/>
                        </a:cubicBezTo>
                        <a:cubicBezTo>
                          <a:pt x="815" y="29"/>
                          <a:pt x="811" y="28"/>
                          <a:pt x="807" y="26"/>
                        </a:cubicBezTo>
                        <a:cubicBezTo>
                          <a:pt x="805" y="25"/>
                          <a:pt x="804" y="23"/>
                          <a:pt x="801" y="21"/>
                        </a:cubicBezTo>
                        <a:cubicBezTo>
                          <a:pt x="799" y="20"/>
                          <a:pt x="795" y="21"/>
                          <a:pt x="795" y="18"/>
                        </a:cubicBezTo>
                        <a:cubicBezTo>
                          <a:pt x="795" y="15"/>
                          <a:pt x="795" y="11"/>
                          <a:pt x="793" y="11"/>
                        </a:cubicBezTo>
                        <a:cubicBezTo>
                          <a:pt x="789" y="11"/>
                          <a:pt x="787" y="12"/>
                          <a:pt x="784" y="12"/>
                        </a:cubicBezTo>
                        <a:cubicBezTo>
                          <a:pt x="777" y="12"/>
                          <a:pt x="774" y="7"/>
                          <a:pt x="771" y="0"/>
                        </a:cubicBezTo>
                        <a:cubicBezTo>
                          <a:pt x="769" y="2"/>
                          <a:pt x="768" y="3"/>
                          <a:pt x="765" y="4"/>
                        </a:cubicBezTo>
                        <a:cubicBezTo>
                          <a:pt x="760" y="2"/>
                          <a:pt x="760" y="2"/>
                          <a:pt x="760" y="2"/>
                        </a:cubicBezTo>
                        <a:cubicBezTo>
                          <a:pt x="759" y="3"/>
                          <a:pt x="759" y="3"/>
                          <a:pt x="759" y="3"/>
                        </a:cubicBezTo>
                        <a:cubicBezTo>
                          <a:pt x="762" y="7"/>
                          <a:pt x="763" y="10"/>
                          <a:pt x="768" y="13"/>
                        </a:cubicBezTo>
                        <a:cubicBezTo>
                          <a:pt x="767" y="14"/>
                          <a:pt x="767" y="14"/>
                          <a:pt x="767" y="14"/>
                        </a:cubicBezTo>
                        <a:cubicBezTo>
                          <a:pt x="765" y="13"/>
                          <a:pt x="764" y="14"/>
                          <a:pt x="761" y="14"/>
                        </a:cubicBezTo>
                        <a:cubicBezTo>
                          <a:pt x="761" y="19"/>
                          <a:pt x="758" y="22"/>
                          <a:pt x="754" y="25"/>
                        </a:cubicBezTo>
                        <a:cubicBezTo>
                          <a:pt x="752" y="27"/>
                          <a:pt x="752" y="29"/>
                          <a:pt x="749" y="29"/>
                        </a:cubicBezTo>
                        <a:cubicBezTo>
                          <a:pt x="744" y="29"/>
                          <a:pt x="744" y="22"/>
                          <a:pt x="744" y="17"/>
                        </a:cubicBezTo>
                        <a:cubicBezTo>
                          <a:pt x="744" y="10"/>
                          <a:pt x="745" y="15"/>
                          <a:pt x="740" y="18"/>
                        </a:cubicBezTo>
                        <a:cubicBezTo>
                          <a:pt x="738" y="19"/>
                          <a:pt x="735" y="19"/>
                          <a:pt x="735" y="21"/>
                        </a:cubicBezTo>
                        <a:cubicBezTo>
                          <a:pt x="735" y="24"/>
                          <a:pt x="737" y="24"/>
                          <a:pt x="738" y="26"/>
                        </a:cubicBezTo>
                        <a:cubicBezTo>
                          <a:pt x="735" y="27"/>
                          <a:pt x="734" y="29"/>
                          <a:pt x="731" y="29"/>
                        </a:cubicBezTo>
                        <a:cubicBezTo>
                          <a:pt x="723" y="29"/>
                          <a:pt x="730" y="19"/>
                          <a:pt x="721" y="30"/>
                        </a:cubicBezTo>
                        <a:cubicBezTo>
                          <a:pt x="722" y="32"/>
                          <a:pt x="722" y="32"/>
                          <a:pt x="722" y="32"/>
                        </a:cubicBezTo>
                        <a:cubicBezTo>
                          <a:pt x="720" y="35"/>
                          <a:pt x="718" y="36"/>
                          <a:pt x="718" y="38"/>
                        </a:cubicBezTo>
                        <a:cubicBezTo>
                          <a:pt x="718" y="40"/>
                          <a:pt x="719" y="41"/>
                          <a:pt x="719" y="43"/>
                        </a:cubicBezTo>
                        <a:cubicBezTo>
                          <a:pt x="719" y="46"/>
                          <a:pt x="715" y="45"/>
                          <a:pt x="712" y="45"/>
                        </a:cubicBezTo>
                        <a:cubicBezTo>
                          <a:pt x="713" y="48"/>
                          <a:pt x="713" y="49"/>
                          <a:pt x="714" y="51"/>
                        </a:cubicBezTo>
                        <a:cubicBezTo>
                          <a:pt x="713" y="50"/>
                          <a:pt x="713" y="50"/>
                          <a:pt x="713" y="50"/>
                        </a:cubicBezTo>
                        <a:cubicBezTo>
                          <a:pt x="712" y="49"/>
                          <a:pt x="710" y="48"/>
                          <a:pt x="709" y="47"/>
                        </a:cubicBezTo>
                        <a:cubicBezTo>
                          <a:pt x="708" y="45"/>
                          <a:pt x="708" y="41"/>
                          <a:pt x="706" y="41"/>
                        </a:cubicBezTo>
                        <a:cubicBezTo>
                          <a:pt x="697" y="41"/>
                          <a:pt x="699" y="56"/>
                          <a:pt x="699" y="33"/>
                        </a:cubicBezTo>
                        <a:cubicBezTo>
                          <a:pt x="699" y="33"/>
                          <a:pt x="700" y="33"/>
                          <a:pt x="700" y="32"/>
                        </a:cubicBezTo>
                        <a:cubicBezTo>
                          <a:pt x="700" y="30"/>
                          <a:pt x="697" y="29"/>
                          <a:pt x="695" y="28"/>
                        </a:cubicBezTo>
                        <a:cubicBezTo>
                          <a:pt x="695" y="40"/>
                          <a:pt x="695" y="40"/>
                          <a:pt x="695" y="40"/>
                        </a:cubicBezTo>
                        <a:cubicBezTo>
                          <a:pt x="695" y="43"/>
                          <a:pt x="695" y="44"/>
                          <a:pt x="695" y="47"/>
                        </a:cubicBezTo>
                        <a:cubicBezTo>
                          <a:pt x="691" y="47"/>
                          <a:pt x="687" y="47"/>
                          <a:pt x="685" y="51"/>
                        </a:cubicBezTo>
                        <a:cubicBezTo>
                          <a:pt x="685" y="50"/>
                          <a:pt x="684" y="50"/>
                          <a:pt x="684" y="50"/>
                        </a:cubicBezTo>
                        <a:cubicBezTo>
                          <a:pt x="684" y="48"/>
                          <a:pt x="684" y="48"/>
                          <a:pt x="684" y="48"/>
                        </a:cubicBezTo>
                        <a:cubicBezTo>
                          <a:pt x="681" y="48"/>
                          <a:pt x="681" y="48"/>
                          <a:pt x="681" y="48"/>
                        </a:cubicBezTo>
                        <a:cubicBezTo>
                          <a:pt x="680" y="48"/>
                          <a:pt x="680" y="47"/>
                          <a:pt x="679" y="47"/>
                        </a:cubicBezTo>
                        <a:cubicBezTo>
                          <a:pt x="678" y="47"/>
                          <a:pt x="678" y="48"/>
                          <a:pt x="678" y="48"/>
                        </a:cubicBezTo>
                        <a:cubicBezTo>
                          <a:pt x="678" y="52"/>
                          <a:pt x="673" y="53"/>
                          <a:pt x="673" y="57"/>
                        </a:cubicBezTo>
                        <a:cubicBezTo>
                          <a:pt x="673" y="61"/>
                          <a:pt x="676" y="63"/>
                          <a:pt x="680" y="63"/>
                        </a:cubicBezTo>
                        <a:cubicBezTo>
                          <a:pt x="680" y="64"/>
                          <a:pt x="680" y="64"/>
                          <a:pt x="680" y="64"/>
                        </a:cubicBezTo>
                        <a:cubicBezTo>
                          <a:pt x="680" y="67"/>
                          <a:pt x="679" y="67"/>
                          <a:pt x="678" y="69"/>
                        </a:cubicBezTo>
                        <a:cubicBezTo>
                          <a:pt x="678" y="70"/>
                          <a:pt x="678" y="70"/>
                          <a:pt x="678" y="70"/>
                        </a:cubicBezTo>
                        <a:cubicBezTo>
                          <a:pt x="679" y="71"/>
                          <a:pt x="679" y="71"/>
                          <a:pt x="680" y="71"/>
                        </a:cubicBezTo>
                        <a:cubicBezTo>
                          <a:pt x="681" y="71"/>
                          <a:pt x="681" y="70"/>
                          <a:pt x="682" y="70"/>
                        </a:cubicBezTo>
                        <a:cubicBezTo>
                          <a:pt x="683" y="70"/>
                          <a:pt x="683" y="72"/>
                          <a:pt x="684" y="72"/>
                        </a:cubicBezTo>
                        <a:cubicBezTo>
                          <a:pt x="685" y="72"/>
                          <a:pt x="686" y="72"/>
                          <a:pt x="686" y="72"/>
                        </a:cubicBezTo>
                        <a:cubicBezTo>
                          <a:pt x="685" y="73"/>
                          <a:pt x="684" y="73"/>
                          <a:pt x="684" y="75"/>
                        </a:cubicBezTo>
                        <a:cubicBezTo>
                          <a:pt x="684" y="77"/>
                          <a:pt x="687" y="78"/>
                          <a:pt x="689" y="80"/>
                        </a:cubicBezTo>
                        <a:cubicBezTo>
                          <a:pt x="686" y="80"/>
                          <a:pt x="685" y="81"/>
                          <a:pt x="682" y="81"/>
                        </a:cubicBezTo>
                        <a:cubicBezTo>
                          <a:pt x="678" y="81"/>
                          <a:pt x="677" y="79"/>
                          <a:pt x="673" y="77"/>
                        </a:cubicBezTo>
                        <a:cubicBezTo>
                          <a:pt x="673" y="79"/>
                          <a:pt x="673" y="80"/>
                          <a:pt x="672" y="81"/>
                        </a:cubicBezTo>
                        <a:cubicBezTo>
                          <a:pt x="665" y="78"/>
                          <a:pt x="665" y="66"/>
                          <a:pt x="664" y="79"/>
                        </a:cubicBezTo>
                        <a:cubicBezTo>
                          <a:pt x="662" y="79"/>
                          <a:pt x="660" y="79"/>
                          <a:pt x="657" y="79"/>
                        </a:cubicBezTo>
                        <a:cubicBezTo>
                          <a:pt x="657" y="80"/>
                          <a:pt x="657" y="81"/>
                          <a:pt x="657" y="82"/>
                        </a:cubicBezTo>
                        <a:cubicBezTo>
                          <a:pt x="660" y="83"/>
                          <a:pt x="660" y="83"/>
                          <a:pt x="660" y="83"/>
                        </a:cubicBezTo>
                        <a:cubicBezTo>
                          <a:pt x="662" y="82"/>
                          <a:pt x="663" y="81"/>
                          <a:pt x="666" y="81"/>
                        </a:cubicBezTo>
                        <a:cubicBezTo>
                          <a:pt x="663" y="83"/>
                          <a:pt x="662" y="84"/>
                          <a:pt x="659" y="85"/>
                        </a:cubicBezTo>
                        <a:cubicBezTo>
                          <a:pt x="660" y="88"/>
                          <a:pt x="662" y="89"/>
                          <a:pt x="664" y="89"/>
                        </a:cubicBezTo>
                        <a:cubicBezTo>
                          <a:pt x="666" y="89"/>
                          <a:pt x="667" y="87"/>
                          <a:pt x="669" y="87"/>
                        </a:cubicBezTo>
                        <a:cubicBezTo>
                          <a:pt x="668" y="89"/>
                          <a:pt x="668" y="90"/>
                          <a:pt x="668" y="93"/>
                        </a:cubicBezTo>
                        <a:cubicBezTo>
                          <a:pt x="668" y="96"/>
                          <a:pt x="678" y="106"/>
                          <a:pt x="676" y="105"/>
                        </a:cubicBezTo>
                        <a:cubicBezTo>
                          <a:pt x="671" y="103"/>
                          <a:pt x="672" y="99"/>
                          <a:pt x="668" y="99"/>
                        </a:cubicBezTo>
                        <a:cubicBezTo>
                          <a:pt x="667" y="99"/>
                          <a:pt x="666" y="101"/>
                          <a:pt x="665" y="102"/>
                        </a:cubicBezTo>
                        <a:cubicBezTo>
                          <a:pt x="663" y="100"/>
                          <a:pt x="661" y="100"/>
                          <a:pt x="660" y="98"/>
                        </a:cubicBezTo>
                        <a:cubicBezTo>
                          <a:pt x="659" y="96"/>
                          <a:pt x="661" y="94"/>
                          <a:pt x="659" y="92"/>
                        </a:cubicBezTo>
                        <a:cubicBezTo>
                          <a:pt x="657" y="90"/>
                          <a:pt x="655" y="92"/>
                          <a:pt x="653" y="91"/>
                        </a:cubicBezTo>
                        <a:cubicBezTo>
                          <a:pt x="652" y="91"/>
                          <a:pt x="652" y="90"/>
                          <a:pt x="651" y="90"/>
                        </a:cubicBezTo>
                        <a:cubicBezTo>
                          <a:pt x="647" y="90"/>
                          <a:pt x="647" y="93"/>
                          <a:pt x="644" y="95"/>
                        </a:cubicBezTo>
                        <a:cubicBezTo>
                          <a:pt x="645" y="98"/>
                          <a:pt x="645" y="98"/>
                          <a:pt x="645" y="98"/>
                        </a:cubicBezTo>
                        <a:cubicBezTo>
                          <a:pt x="644" y="100"/>
                          <a:pt x="642" y="101"/>
                          <a:pt x="640" y="101"/>
                        </a:cubicBezTo>
                        <a:cubicBezTo>
                          <a:pt x="638" y="101"/>
                          <a:pt x="637" y="99"/>
                          <a:pt x="636" y="99"/>
                        </a:cubicBezTo>
                        <a:cubicBezTo>
                          <a:pt x="635" y="101"/>
                          <a:pt x="631" y="101"/>
                          <a:pt x="631" y="104"/>
                        </a:cubicBezTo>
                        <a:cubicBezTo>
                          <a:pt x="631" y="105"/>
                          <a:pt x="632" y="106"/>
                          <a:pt x="633" y="106"/>
                        </a:cubicBezTo>
                        <a:cubicBezTo>
                          <a:pt x="630" y="108"/>
                          <a:pt x="629" y="112"/>
                          <a:pt x="629" y="115"/>
                        </a:cubicBezTo>
                        <a:cubicBezTo>
                          <a:pt x="629" y="117"/>
                          <a:pt x="631" y="119"/>
                          <a:pt x="632" y="119"/>
                        </a:cubicBezTo>
                        <a:cubicBezTo>
                          <a:pt x="633" y="119"/>
                          <a:pt x="633" y="118"/>
                          <a:pt x="634" y="118"/>
                        </a:cubicBezTo>
                        <a:cubicBezTo>
                          <a:pt x="635" y="118"/>
                          <a:pt x="635" y="118"/>
                          <a:pt x="635" y="118"/>
                        </a:cubicBezTo>
                        <a:cubicBezTo>
                          <a:pt x="635" y="120"/>
                          <a:pt x="635" y="121"/>
                          <a:pt x="635" y="123"/>
                        </a:cubicBezTo>
                        <a:cubicBezTo>
                          <a:pt x="642" y="120"/>
                          <a:pt x="644" y="115"/>
                          <a:pt x="649" y="110"/>
                        </a:cubicBezTo>
                        <a:cubicBezTo>
                          <a:pt x="649" y="116"/>
                          <a:pt x="649" y="116"/>
                          <a:pt x="649" y="116"/>
                        </a:cubicBezTo>
                        <a:cubicBezTo>
                          <a:pt x="649" y="120"/>
                          <a:pt x="642" y="120"/>
                          <a:pt x="642" y="125"/>
                        </a:cubicBezTo>
                        <a:cubicBezTo>
                          <a:pt x="642" y="126"/>
                          <a:pt x="642" y="126"/>
                          <a:pt x="642" y="128"/>
                        </a:cubicBezTo>
                        <a:cubicBezTo>
                          <a:pt x="641" y="128"/>
                          <a:pt x="640" y="129"/>
                          <a:pt x="640" y="130"/>
                        </a:cubicBezTo>
                        <a:cubicBezTo>
                          <a:pt x="640" y="132"/>
                          <a:pt x="641" y="133"/>
                          <a:pt x="641" y="135"/>
                        </a:cubicBezTo>
                        <a:cubicBezTo>
                          <a:pt x="641" y="137"/>
                          <a:pt x="638" y="137"/>
                          <a:pt x="637" y="139"/>
                        </a:cubicBezTo>
                        <a:cubicBezTo>
                          <a:pt x="635" y="139"/>
                          <a:pt x="634" y="138"/>
                          <a:pt x="633" y="137"/>
                        </a:cubicBezTo>
                        <a:cubicBezTo>
                          <a:pt x="632" y="141"/>
                          <a:pt x="632" y="143"/>
                          <a:pt x="630" y="146"/>
                        </a:cubicBezTo>
                        <a:cubicBezTo>
                          <a:pt x="632" y="147"/>
                          <a:pt x="632" y="148"/>
                          <a:pt x="634" y="148"/>
                        </a:cubicBezTo>
                        <a:cubicBezTo>
                          <a:pt x="635" y="148"/>
                          <a:pt x="636" y="147"/>
                          <a:pt x="637" y="147"/>
                        </a:cubicBezTo>
                        <a:cubicBezTo>
                          <a:pt x="639" y="147"/>
                          <a:pt x="659" y="153"/>
                          <a:pt x="654" y="154"/>
                        </a:cubicBezTo>
                        <a:cubicBezTo>
                          <a:pt x="647" y="152"/>
                          <a:pt x="643" y="154"/>
                          <a:pt x="636" y="153"/>
                        </a:cubicBezTo>
                        <a:cubicBezTo>
                          <a:pt x="633" y="152"/>
                          <a:pt x="631" y="149"/>
                          <a:pt x="628" y="149"/>
                        </a:cubicBezTo>
                        <a:cubicBezTo>
                          <a:pt x="628" y="149"/>
                          <a:pt x="627" y="150"/>
                          <a:pt x="627" y="150"/>
                        </a:cubicBezTo>
                        <a:cubicBezTo>
                          <a:pt x="627" y="153"/>
                          <a:pt x="629" y="155"/>
                          <a:pt x="632" y="155"/>
                        </a:cubicBezTo>
                        <a:cubicBezTo>
                          <a:pt x="632" y="157"/>
                          <a:pt x="631" y="157"/>
                          <a:pt x="631" y="159"/>
                        </a:cubicBezTo>
                        <a:cubicBezTo>
                          <a:pt x="629" y="157"/>
                          <a:pt x="628" y="155"/>
                          <a:pt x="625" y="155"/>
                        </a:cubicBezTo>
                        <a:cubicBezTo>
                          <a:pt x="624" y="155"/>
                          <a:pt x="624" y="156"/>
                          <a:pt x="623" y="156"/>
                        </a:cubicBezTo>
                        <a:cubicBezTo>
                          <a:pt x="618" y="156"/>
                          <a:pt x="618" y="151"/>
                          <a:pt x="616" y="148"/>
                        </a:cubicBezTo>
                        <a:cubicBezTo>
                          <a:pt x="613" y="144"/>
                          <a:pt x="610" y="145"/>
                          <a:pt x="606" y="145"/>
                        </a:cubicBezTo>
                        <a:cubicBezTo>
                          <a:pt x="605" y="145"/>
                          <a:pt x="605" y="145"/>
                          <a:pt x="605" y="145"/>
                        </a:cubicBezTo>
                        <a:cubicBezTo>
                          <a:pt x="606" y="147"/>
                          <a:pt x="608" y="148"/>
                          <a:pt x="608" y="150"/>
                        </a:cubicBezTo>
                        <a:cubicBezTo>
                          <a:pt x="608" y="151"/>
                          <a:pt x="608" y="151"/>
                          <a:pt x="608" y="151"/>
                        </a:cubicBezTo>
                        <a:cubicBezTo>
                          <a:pt x="605" y="151"/>
                          <a:pt x="605" y="151"/>
                          <a:pt x="605" y="151"/>
                        </a:cubicBezTo>
                        <a:cubicBezTo>
                          <a:pt x="603" y="151"/>
                          <a:pt x="603" y="153"/>
                          <a:pt x="601" y="153"/>
                        </a:cubicBezTo>
                        <a:cubicBezTo>
                          <a:pt x="600" y="153"/>
                          <a:pt x="599" y="151"/>
                          <a:pt x="598" y="150"/>
                        </a:cubicBezTo>
                        <a:cubicBezTo>
                          <a:pt x="595" y="147"/>
                          <a:pt x="592" y="145"/>
                          <a:pt x="592" y="141"/>
                        </a:cubicBezTo>
                        <a:cubicBezTo>
                          <a:pt x="592" y="140"/>
                          <a:pt x="592" y="139"/>
                          <a:pt x="592" y="139"/>
                        </a:cubicBezTo>
                        <a:cubicBezTo>
                          <a:pt x="590" y="139"/>
                          <a:pt x="590" y="139"/>
                          <a:pt x="590" y="139"/>
                        </a:cubicBezTo>
                        <a:cubicBezTo>
                          <a:pt x="590" y="139"/>
                          <a:pt x="589" y="139"/>
                          <a:pt x="589" y="139"/>
                        </a:cubicBezTo>
                        <a:cubicBezTo>
                          <a:pt x="588" y="139"/>
                          <a:pt x="588" y="139"/>
                          <a:pt x="587" y="139"/>
                        </a:cubicBezTo>
                        <a:cubicBezTo>
                          <a:pt x="587" y="141"/>
                          <a:pt x="586" y="142"/>
                          <a:pt x="586" y="144"/>
                        </a:cubicBezTo>
                        <a:cubicBezTo>
                          <a:pt x="586" y="144"/>
                          <a:pt x="587" y="144"/>
                          <a:pt x="587" y="145"/>
                        </a:cubicBezTo>
                        <a:cubicBezTo>
                          <a:pt x="591" y="145"/>
                          <a:pt x="591" y="145"/>
                          <a:pt x="591" y="145"/>
                        </a:cubicBezTo>
                        <a:cubicBezTo>
                          <a:pt x="591" y="152"/>
                          <a:pt x="591" y="152"/>
                          <a:pt x="591" y="152"/>
                        </a:cubicBezTo>
                        <a:cubicBezTo>
                          <a:pt x="590" y="153"/>
                          <a:pt x="588" y="153"/>
                          <a:pt x="588" y="155"/>
                        </a:cubicBezTo>
                        <a:cubicBezTo>
                          <a:pt x="588" y="157"/>
                          <a:pt x="589" y="157"/>
                          <a:pt x="589" y="159"/>
                        </a:cubicBezTo>
                        <a:cubicBezTo>
                          <a:pt x="589" y="162"/>
                          <a:pt x="585" y="162"/>
                          <a:pt x="585" y="165"/>
                        </a:cubicBezTo>
                        <a:cubicBezTo>
                          <a:pt x="585" y="169"/>
                          <a:pt x="590" y="167"/>
                          <a:pt x="592" y="169"/>
                        </a:cubicBezTo>
                        <a:cubicBezTo>
                          <a:pt x="595" y="172"/>
                          <a:pt x="594" y="176"/>
                          <a:pt x="596" y="180"/>
                        </a:cubicBezTo>
                        <a:cubicBezTo>
                          <a:pt x="598" y="180"/>
                          <a:pt x="600" y="180"/>
                          <a:pt x="602" y="179"/>
                        </a:cubicBezTo>
                        <a:cubicBezTo>
                          <a:pt x="603" y="179"/>
                          <a:pt x="603" y="179"/>
                          <a:pt x="603" y="179"/>
                        </a:cubicBezTo>
                        <a:cubicBezTo>
                          <a:pt x="601" y="181"/>
                          <a:pt x="600" y="182"/>
                          <a:pt x="597" y="183"/>
                        </a:cubicBezTo>
                        <a:cubicBezTo>
                          <a:pt x="601" y="188"/>
                          <a:pt x="604" y="191"/>
                          <a:pt x="597" y="186"/>
                        </a:cubicBezTo>
                        <a:cubicBezTo>
                          <a:pt x="599" y="191"/>
                          <a:pt x="600" y="195"/>
                          <a:pt x="603" y="200"/>
                        </a:cubicBezTo>
                        <a:cubicBezTo>
                          <a:pt x="603" y="201"/>
                          <a:pt x="603" y="201"/>
                          <a:pt x="603" y="201"/>
                        </a:cubicBezTo>
                        <a:cubicBezTo>
                          <a:pt x="599" y="198"/>
                          <a:pt x="596" y="197"/>
                          <a:pt x="592" y="194"/>
                        </a:cubicBezTo>
                        <a:cubicBezTo>
                          <a:pt x="590" y="192"/>
                          <a:pt x="591" y="187"/>
                          <a:pt x="588" y="187"/>
                        </a:cubicBezTo>
                        <a:cubicBezTo>
                          <a:pt x="586" y="187"/>
                          <a:pt x="587" y="190"/>
                          <a:pt x="587" y="192"/>
                        </a:cubicBezTo>
                        <a:cubicBezTo>
                          <a:pt x="587" y="196"/>
                          <a:pt x="589" y="197"/>
                          <a:pt x="591" y="200"/>
                        </a:cubicBezTo>
                        <a:cubicBezTo>
                          <a:pt x="590" y="201"/>
                          <a:pt x="589" y="201"/>
                          <a:pt x="587" y="201"/>
                        </a:cubicBezTo>
                        <a:cubicBezTo>
                          <a:pt x="587" y="205"/>
                          <a:pt x="584" y="206"/>
                          <a:pt x="584" y="209"/>
                        </a:cubicBezTo>
                        <a:cubicBezTo>
                          <a:pt x="584" y="210"/>
                          <a:pt x="585" y="211"/>
                          <a:pt x="585" y="212"/>
                        </a:cubicBezTo>
                        <a:cubicBezTo>
                          <a:pt x="585" y="216"/>
                          <a:pt x="582" y="233"/>
                          <a:pt x="582" y="220"/>
                        </a:cubicBezTo>
                        <a:cubicBezTo>
                          <a:pt x="582" y="219"/>
                          <a:pt x="583" y="218"/>
                          <a:pt x="583" y="216"/>
                        </a:cubicBezTo>
                        <a:cubicBezTo>
                          <a:pt x="583" y="211"/>
                          <a:pt x="579" y="210"/>
                          <a:pt x="575" y="207"/>
                        </a:cubicBezTo>
                        <a:cubicBezTo>
                          <a:pt x="571" y="202"/>
                          <a:pt x="572" y="197"/>
                          <a:pt x="569" y="191"/>
                        </a:cubicBezTo>
                        <a:cubicBezTo>
                          <a:pt x="566" y="186"/>
                          <a:pt x="560" y="185"/>
                          <a:pt x="560" y="180"/>
                        </a:cubicBezTo>
                        <a:cubicBezTo>
                          <a:pt x="560" y="178"/>
                          <a:pt x="561" y="177"/>
                          <a:pt x="561" y="176"/>
                        </a:cubicBezTo>
                        <a:cubicBezTo>
                          <a:pt x="561" y="173"/>
                          <a:pt x="561" y="173"/>
                          <a:pt x="561" y="173"/>
                        </a:cubicBezTo>
                        <a:cubicBezTo>
                          <a:pt x="560" y="173"/>
                          <a:pt x="559" y="173"/>
                          <a:pt x="558" y="172"/>
                        </a:cubicBezTo>
                        <a:cubicBezTo>
                          <a:pt x="558" y="170"/>
                          <a:pt x="558" y="170"/>
                          <a:pt x="558" y="170"/>
                        </a:cubicBezTo>
                        <a:cubicBezTo>
                          <a:pt x="555" y="166"/>
                          <a:pt x="550" y="165"/>
                          <a:pt x="550" y="161"/>
                        </a:cubicBezTo>
                        <a:cubicBezTo>
                          <a:pt x="550" y="157"/>
                          <a:pt x="552" y="156"/>
                          <a:pt x="553" y="153"/>
                        </a:cubicBezTo>
                        <a:cubicBezTo>
                          <a:pt x="551" y="153"/>
                          <a:pt x="550" y="153"/>
                          <a:pt x="548" y="153"/>
                        </a:cubicBezTo>
                        <a:cubicBezTo>
                          <a:pt x="547" y="157"/>
                          <a:pt x="544" y="160"/>
                          <a:pt x="539" y="160"/>
                        </a:cubicBezTo>
                        <a:cubicBezTo>
                          <a:pt x="540" y="163"/>
                          <a:pt x="539" y="164"/>
                          <a:pt x="539" y="167"/>
                        </a:cubicBezTo>
                        <a:cubicBezTo>
                          <a:pt x="539" y="169"/>
                          <a:pt x="541" y="171"/>
                          <a:pt x="544" y="172"/>
                        </a:cubicBezTo>
                        <a:cubicBezTo>
                          <a:pt x="543" y="172"/>
                          <a:pt x="543" y="173"/>
                          <a:pt x="543" y="173"/>
                        </a:cubicBezTo>
                        <a:cubicBezTo>
                          <a:pt x="539" y="173"/>
                          <a:pt x="537" y="175"/>
                          <a:pt x="533" y="175"/>
                        </a:cubicBezTo>
                        <a:cubicBezTo>
                          <a:pt x="531" y="175"/>
                          <a:pt x="530" y="173"/>
                          <a:pt x="528" y="172"/>
                        </a:cubicBezTo>
                        <a:cubicBezTo>
                          <a:pt x="528" y="177"/>
                          <a:pt x="529" y="179"/>
                          <a:pt x="528" y="183"/>
                        </a:cubicBezTo>
                        <a:cubicBezTo>
                          <a:pt x="527" y="183"/>
                          <a:pt x="527" y="183"/>
                          <a:pt x="527" y="183"/>
                        </a:cubicBezTo>
                        <a:cubicBezTo>
                          <a:pt x="521" y="185"/>
                          <a:pt x="518" y="189"/>
                          <a:pt x="515" y="194"/>
                        </a:cubicBezTo>
                        <a:cubicBezTo>
                          <a:pt x="511" y="199"/>
                          <a:pt x="507" y="202"/>
                          <a:pt x="507" y="208"/>
                        </a:cubicBezTo>
                        <a:cubicBezTo>
                          <a:pt x="507" y="216"/>
                          <a:pt x="509" y="221"/>
                          <a:pt x="510" y="228"/>
                        </a:cubicBezTo>
                        <a:cubicBezTo>
                          <a:pt x="510" y="233"/>
                          <a:pt x="508" y="236"/>
                          <a:pt x="511" y="239"/>
                        </a:cubicBezTo>
                        <a:cubicBezTo>
                          <a:pt x="514" y="242"/>
                          <a:pt x="520" y="240"/>
                          <a:pt x="520" y="244"/>
                        </a:cubicBezTo>
                        <a:cubicBezTo>
                          <a:pt x="520" y="253"/>
                          <a:pt x="513" y="257"/>
                          <a:pt x="505" y="261"/>
                        </a:cubicBezTo>
                        <a:cubicBezTo>
                          <a:pt x="499" y="265"/>
                          <a:pt x="496" y="269"/>
                          <a:pt x="489" y="270"/>
                        </a:cubicBezTo>
                        <a:cubicBezTo>
                          <a:pt x="486" y="271"/>
                          <a:pt x="487" y="274"/>
                          <a:pt x="484" y="276"/>
                        </a:cubicBezTo>
                        <a:cubicBezTo>
                          <a:pt x="485" y="277"/>
                          <a:pt x="487" y="278"/>
                          <a:pt x="487" y="280"/>
                        </a:cubicBezTo>
                        <a:cubicBezTo>
                          <a:pt x="487" y="283"/>
                          <a:pt x="484" y="286"/>
                          <a:pt x="481" y="286"/>
                        </a:cubicBezTo>
                        <a:cubicBezTo>
                          <a:pt x="480" y="286"/>
                          <a:pt x="480" y="286"/>
                          <a:pt x="479" y="286"/>
                        </a:cubicBezTo>
                        <a:cubicBezTo>
                          <a:pt x="479" y="287"/>
                          <a:pt x="480" y="288"/>
                          <a:pt x="480" y="289"/>
                        </a:cubicBezTo>
                        <a:cubicBezTo>
                          <a:pt x="480" y="300"/>
                          <a:pt x="474" y="305"/>
                          <a:pt x="467" y="314"/>
                        </a:cubicBezTo>
                        <a:cubicBezTo>
                          <a:pt x="460" y="323"/>
                          <a:pt x="456" y="329"/>
                          <a:pt x="447" y="335"/>
                        </a:cubicBezTo>
                        <a:cubicBezTo>
                          <a:pt x="437" y="342"/>
                          <a:pt x="431" y="343"/>
                          <a:pt x="420" y="348"/>
                        </a:cubicBezTo>
                        <a:cubicBezTo>
                          <a:pt x="411" y="351"/>
                          <a:pt x="406" y="356"/>
                          <a:pt x="396" y="356"/>
                        </a:cubicBezTo>
                        <a:cubicBezTo>
                          <a:pt x="389" y="356"/>
                          <a:pt x="389" y="356"/>
                          <a:pt x="389" y="356"/>
                        </a:cubicBezTo>
                        <a:cubicBezTo>
                          <a:pt x="378" y="356"/>
                          <a:pt x="373" y="364"/>
                          <a:pt x="362" y="364"/>
                        </a:cubicBezTo>
                        <a:cubicBezTo>
                          <a:pt x="355" y="364"/>
                          <a:pt x="351" y="358"/>
                          <a:pt x="344" y="358"/>
                        </a:cubicBezTo>
                        <a:cubicBezTo>
                          <a:pt x="343" y="358"/>
                          <a:pt x="343" y="358"/>
                          <a:pt x="342" y="358"/>
                        </a:cubicBezTo>
                        <a:cubicBezTo>
                          <a:pt x="342" y="360"/>
                          <a:pt x="342" y="361"/>
                          <a:pt x="342" y="362"/>
                        </a:cubicBezTo>
                        <a:cubicBezTo>
                          <a:pt x="340" y="362"/>
                          <a:pt x="340" y="361"/>
                          <a:pt x="338" y="361"/>
                        </a:cubicBezTo>
                        <a:cubicBezTo>
                          <a:pt x="330" y="361"/>
                          <a:pt x="330" y="369"/>
                          <a:pt x="324" y="374"/>
                        </a:cubicBezTo>
                        <a:cubicBezTo>
                          <a:pt x="318" y="380"/>
                          <a:pt x="313" y="381"/>
                          <a:pt x="305" y="381"/>
                        </a:cubicBezTo>
                        <a:cubicBezTo>
                          <a:pt x="300" y="381"/>
                          <a:pt x="300" y="381"/>
                          <a:pt x="300" y="381"/>
                        </a:cubicBezTo>
                        <a:cubicBezTo>
                          <a:pt x="291" y="383"/>
                          <a:pt x="286" y="383"/>
                          <a:pt x="278" y="387"/>
                        </a:cubicBezTo>
                        <a:cubicBezTo>
                          <a:pt x="273" y="390"/>
                          <a:pt x="272" y="394"/>
                          <a:pt x="267" y="397"/>
                        </a:cubicBezTo>
                        <a:cubicBezTo>
                          <a:pt x="259" y="403"/>
                          <a:pt x="253" y="405"/>
                          <a:pt x="243" y="405"/>
                        </a:cubicBezTo>
                        <a:cubicBezTo>
                          <a:pt x="237" y="405"/>
                          <a:pt x="235" y="398"/>
                          <a:pt x="229" y="398"/>
                        </a:cubicBezTo>
                        <a:cubicBezTo>
                          <a:pt x="222" y="398"/>
                          <a:pt x="219" y="404"/>
                          <a:pt x="213" y="404"/>
                        </a:cubicBezTo>
                        <a:cubicBezTo>
                          <a:pt x="211" y="404"/>
                          <a:pt x="210" y="403"/>
                          <a:pt x="209" y="403"/>
                        </a:cubicBezTo>
                        <a:cubicBezTo>
                          <a:pt x="209" y="402"/>
                          <a:pt x="213" y="390"/>
                          <a:pt x="211" y="394"/>
                        </a:cubicBezTo>
                        <a:cubicBezTo>
                          <a:pt x="203" y="404"/>
                          <a:pt x="195" y="407"/>
                          <a:pt x="184" y="413"/>
                        </a:cubicBezTo>
                        <a:cubicBezTo>
                          <a:pt x="182" y="411"/>
                          <a:pt x="182" y="411"/>
                          <a:pt x="182" y="411"/>
                        </a:cubicBezTo>
                        <a:cubicBezTo>
                          <a:pt x="180" y="414"/>
                          <a:pt x="181" y="417"/>
                          <a:pt x="178" y="419"/>
                        </a:cubicBezTo>
                        <a:cubicBezTo>
                          <a:pt x="172" y="422"/>
                          <a:pt x="167" y="421"/>
                          <a:pt x="162" y="426"/>
                        </a:cubicBezTo>
                        <a:cubicBezTo>
                          <a:pt x="155" y="433"/>
                          <a:pt x="152" y="438"/>
                          <a:pt x="144" y="445"/>
                        </a:cubicBezTo>
                        <a:cubicBezTo>
                          <a:pt x="133" y="455"/>
                          <a:pt x="124" y="458"/>
                          <a:pt x="110" y="461"/>
                        </a:cubicBezTo>
                        <a:cubicBezTo>
                          <a:pt x="106" y="462"/>
                          <a:pt x="105" y="466"/>
                          <a:pt x="100" y="466"/>
                        </a:cubicBezTo>
                        <a:cubicBezTo>
                          <a:pt x="99" y="466"/>
                          <a:pt x="98" y="466"/>
                          <a:pt x="96" y="466"/>
                        </a:cubicBezTo>
                        <a:cubicBezTo>
                          <a:pt x="94" y="471"/>
                          <a:pt x="94" y="474"/>
                          <a:pt x="92" y="478"/>
                        </a:cubicBezTo>
                        <a:cubicBezTo>
                          <a:pt x="89" y="483"/>
                          <a:pt x="86" y="485"/>
                          <a:pt x="85" y="491"/>
                        </a:cubicBezTo>
                        <a:cubicBezTo>
                          <a:pt x="83" y="497"/>
                          <a:pt x="84" y="502"/>
                          <a:pt x="79" y="506"/>
                        </a:cubicBezTo>
                        <a:cubicBezTo>
                          <a:pt x="78" y="505"/>
                          <a:pt x="77" y="504"/>
                          <a:pt x="75" y="504"/>
                        </a:cubicBezTo>
                        <a:cubicBezTo>
                          <a:pt x="74" y="507"/>
                          <a:pt x="71" y="508"/>
                          <a:pt x="68" y="509"/>
                        </a:cubicBezTo>
                        <a:cubicBezTo>
                          <a:pt x="67" y="508"/>
                          <a:pt x="66" y="507"/>
                          <a:pt x="66" y="505"/>
                        </a:cubicBezTo>
                        <a:cubicBezTo>
                          <a:pt x="66" y="502"/>
                          <a:pt x="68" y="500"/>
                          <a:pt x="68" y="497"/>
                        </a:cubicBezTo>
                        <a:cubicBezTo>
                          <a:pt x="64" y="486"/>
                          <a:pt x="64" y="486"/>
                          <a:pt x="64" y="486"/>
                        </a:cubicBezTo>
                        <a:cubicBezTo>
                          <a:pt x="64" y="485"/>
                          <a:pt x="65" y="484"/>
                          <a:pt x="65" y="482"/>
                        </a:cubicBezTo>
                        <a:cubicBezTo>
                          <a:pt x="63" y="474"/>
                          <a:pt x="63" y="474"/>
                          <a:pt x="63" y="474"/>
                        </a:cubicBezTo>
                        <a:cubicBezTo>
                          <a:pt x="64" y="471"/>
                          <a:pt x="67" y="471"/>
                          <a:pt x="67" y="468"/>
                        </a:cubicBezTo>
                        <a:cubicBezTo>
                          <a:pt x="67" y="467"/>
                          <a:pt x="66" y="466"/>
                          <a:pt x="65" y="466"/>
                        </a:cubicBezTo>
                        <a:cubicBezTo>
                          <a:pt x="60" y="466"/>
                          <a:pt x="58" y="472"/>
                          <a:pt x="57" y="477"/>
                        </a:cubicBezTo>
                        <a:cubicBezTo>
                          <a:pt x="55" y="482"/>
                          <a:pt x="53" y="485"/>
                          <a:pt x="51" y="490"/>
                        </a:cubicBezTo>
                        <a:cubicBezTo>
                          <a:pt x="49" y="494"/>
                          <a:pt x="49" y="497"/>
                          <a:pt x="47" y="501"/>
                        </a:cubicBezTo>
                        <a:cubicBezTo>
                          <a:pt x="45" y="506"/>
                          <a:pt x="42" y="509"/>
                          <a:pt x="42" y="514"/>
                        </a:cubicBezTo>
                        <a:cubicBezTo>
                          <a:pt x="42" y="524"/>
                          <a:pt x="51" y="529"/>
                          <a:pt x="51" y="539"/>
                        </a:cubicBezTo>
                        <a:cubicBezTo>
                          <a:pt x="51" y="541"/>
                          <a:pt x="48" y="542"/>
                          <a:pt x="48" y="545"/>
                        </a:cubicBezTo>
                        <a:cubicBezTo>
                          <a:pt x="48" y="549"/>
                          <a:pt x="49" y="551"/>
                          <a:pt x="49" y="554"/>
                        </a:cubicBezTo>
                        <a:cubicBezTo>
                          <a:pt x="49" y="564"/>
                          <a:pt x="43" y="568"/>
                          <a:pt x="38" y="576"/>
                        </a:cubicBezTo>
                        <a:cubicBezTo>
                          <a:pt x="31" y="590"/>
                          <a:pt x="26" y="600"/>
                          <a:pt x="26" y="616"/>
                        </a:cubicBezTo>
                        <a:cubicBezTo>
                          <a:pt x="26" y="632"/>
                          <a:pt x="44" y="639"/>
                          <a:pt x="41" y="655"/>
                        </a:cubicBezTo>
                        <a:cubicBezTo>
                          <a:pt x="41" y="659"/>
                          <a:pt x="42" y="662"/>
                          <a:pt x="45" y="664"/>
                        </a:cubicBezTo>
                        <a:cubicBezTo>
                          <a:pt x="47" y="666"/>
                          <a:pt x="50" y="666"/>
                          <a:pt x="51" y="669"/>
                        </a:cubicBezTo>
                        <a:cubicBezTo>
                          <a:pt x="55" y="678"/>
                          <a:pt x="55" y="685"/>
                          <a:pt x="61" y="693"/>
                        </a:cubicBezTo>
                        <a:cubicBezTo>
                          <a:pt x="64" y="698"/>
                          <a:pt x="66" y="701"/>
                          <a:pt x="70" y="705"/>
                        </a:cubicBezTo>
                        <a:cubicBezTo>
                          <a:pt x="72" y="708"/>
                          <a:pt x="75" y="709"/>
                          <a:pt x="75" y="713"/>
                        </a:cubicBezTo>
                        <a:cubicBezTo>
                          <a:pt x="75" y="714"/>
                          <a:pt x="74" y="714"/>
                          <a:pt x="74" y="715"/>
                        </a:cubicBezTo>
                        <a:cubicBezTo>
                          <a:pt x="74" y="716"/>
                          <a:pt x="75" y="717"/>
                          <a:pt x="75" y="718"/>
                        </a:cubicBezTo>
                        <a:cubicBezTo>
                          <a:pt x="75" y="719"/>
                          <a:pt x="73" y="718"/>
                          <a:pt x="72" y="720"/>
                        </a:cubicBezTo>
                        <a:cubicBezTo>
                          <a:pt x="72" y="722"/>
                          <a:pt x="73" y="723"/>
                          <a:pt x="72" y="726"/>
                        </a:cubicBezTo>
                        <a:cubicBezTo>
                          <a:pt x="72" y="728"/>
                          <a:pt x="70" y="728"/>
                          <a:pt x="70" y="730"/>
                        </a:cubicBezTo>
                        <a:cubicBezTo>
                          <a:pt x="70" y="733"/>
                          <a:pt x="72" y="734"/>
                          <a:pt x="72" y="737"/>
                        </a:cubicBezTo>
                        <a:cubicBezTo>
                          <a:pt x="72" y="742"/>
                          <a:pt x="69" y="746"/>
                          <a:pt x="64" y="746"/>
                        </a:cubicBezTo>
                        <a:cubicBezTo>
                          <a:pt x="60" y="746"/>
                          <a:pt x="61" y="741"/>
                          <a:pt x="59" y="737"/>
                        </a:cubicBezTo>
                        <a:cubicBezTo>
                          <a:pt x="57" y="733"/>
                          <a:pt x="54" y="732"/>
                          <a:pt x="53" y="728"/>
                        </a:cubicBezTo>
                        <a:cubicBezTo>
                          <a:pt x="52" y="728"/>
                          <a:pt x="52" y="728"/>
                          <a:pt x="52" y="728"/>
                        </a:cubicBezTo>
                        <a:cubicBezTo>
                          <a:pt x="49" y="731"/>
                          <a:pt x="45" y="732"/>
                          <a:pt x="40" y="727"/>
                        </a:cubicBezTo>
                        <a:cubicBezTo>
                          <a:pt x="40" y="721"/>
                          <a:pt x="44" y="718"/>
                          <a:pt x="44" y="713"/>
                        </a:cubicBezTo>
                        <a:cubicBezTo>
                          <a:pt x="44" y="709"/>
                          <a:pt x="41" y="707"/>
                          <a:pt x="39" y="704"/>
                        </a:cubicBezTo>
                        <a:cubicBezTo>
                          <a:pt x="36" y="700"/>
                          <a:pt x="34" y="697"/>
                          <a:pt x="31" y="693"/>
                        </a:cubicBezTo>
                        <a:cubicBezTo>
                          <a:pt x="28" y="693"/>
                          <a:pt x="28" y="693"/>
                          <a:pt x="28" y="693"/>
                        </a:cubicBezTo>
                        <a:cubicBezTo>
                          <a:pt x="28" y="695"/>
                          <a:pt x="28" y="696"/>
                          <a:pt x="28" y="698"/>
                        </a:cubicBezTo>
                        <a:cubicBezTo>
                          <a:pt x="28" y="702"/>
                          <a:pt x="28" y="702"/>
                          <a:pt x="28" y="702"/>
                        </a:cubicBezTo>
                        <a:cubicBezTo>
                          <a:pt x="28" y="706"/>
                          <a:pt x="31" y="708"/>
                          <a:pt x="33" y="713"/>
                        </a:cubicBezTo>
                        <a:cubicBezTo>
                          <a:pt x="36" y="719"/>
                          <a:pt x="35" y="723"/>
                          <a:pt x="39" y="728"/>
                        </a:cubicBezTo>
                        <a:cubicBezTo>
                          <a:pt x="42" y="733"/>
                          <a:pt x="46" y="733"/>
                          <a:pt x="50" y="737"/>
                        </a:cubicBezTo>
                        <a:cubicBezTo>
                          <a:pt x="54" y="740"/>
                          <a:pt x="53" y="744"/>
                          <a:pt x="53" y="749"/>
                        </a:cubicBezTo>
                        <a:cubicBezTo>
                          <a:pt x="53" y="751"/>
                          <a:pt x="51" y="753"/>
                          <a:pt x="50" y="755"/>
                        </a:cubicBezTo>
                        <a:cubicBezTo>
                          <a:pt x="47" y="757"/>
                          <a:pt x="47" y="761"/>
                          <a:pt x="43" y="761"/>
                        </a:cubicBezTo>
                        <a:cubicBezTo>
                          <a:pt x="41" y="761"/>
                          <a:pt x="41" y="759"/>
                          <a:pt x="39" y="758"/>
                        </a:cubicBezTo>
                        <a:cubicBezTo>
                          <a:pt x="37" y="756"/>
                          <a:pt x="33" y="756"/>
                          <a:pt x="33" y="753"/>
                        </a:cubicBezTo>
                        <a:cubicBezTo>
                          <a:pt x="33" y="751"/>
                          <a:pt x="34" y="749"/>
                          <a:pt x="34" y="747"/>
                        </a:cubicBezTo>
                        <a:cubicBezTo>
                          <a:pt x="32" y="745"/>
                          <a:pt x="30" y="745"/>
                          <a:pt x="29" y="743"/>
                        </a:cubicBezTo>
                        <a:cubicBezTo>
                          <a:pt x="29" y="741"/>
                          <a:pt x="30" y="740"/>
                          <a:pt x="30" y="737"/>
                        </a:cubicBezTo>
                        <a:cubicBezTo>
                          <a:pt x="30" y="735"/>
                          <a:pt x="29" y="733"/>
                          <a:pt x="27" y="731"/>
                        </a:cubicBezTo>
                        <a:cubicBezTo>
                          <a:pt x="25" y="732"/>
                          <a:pt x="25" y="732"/>
                          <a:pt x="25" y="732"/>
                        </a:cubicBezTo>
                        <a:cubicBezTo>
                          <a:pt x="25" y="734"/>
                          <a:pt x="25" y="734"/>
                          <a:pt x="25" y="734"/>
                        </a:cubicBezTo>
                        <a:cubicBezTo>
                          <a:pt x="26" y="739"/>
                          <a:pt x="26" y="739"/>
                          <a:pt x="26" y="739"/>
                        </a:cubicBezTo>
                        <a:cubicBezTo>
                          <a:pt x="26" y="744"/>
                          <a:pt x="26" y="744"/>
                          <a:pt x="26" y="744"/>
                        </a:cubicBezTo>
                        <a:cubicBezTo>
                          <a:pt x="25" y="745"/>
                          <a:pt x="25" y="745"/>
                          <a:pt x="25" y="745"/>
                        </a:cubicBezTo>
                        <a:cubicBezTo>
                          <a:pt x="24" y="742"/>
                          <a:pt x="23" y="741"/>
                          <a:pt x="22" y="740"/>
                        </a:cubicBezTo>
                        <a:cubicBezTo>
                          <a:pt x="20" y="739"/>
                          <a:pt x="20" y="739"/>
                          <a:pt x="20" y="739"/>
                        </a:cubicBezTo>
                        <a:cubicBezTo>
                          <a:pt x="21" y="744"/>
                          <a:pt x="25" y="744"/>
                          <a:pt x="27" y="748"/>
                        </a:cubicBezTo>
                        <a:cubicBezTo>
                          <a:pt x="31" y="756"/>
                          <a:pt x="35" y="759"/>
                          <a:pt x="41" y="766"/>
                        </a:cubicBezTo>
                        <a:cubicBezTo>
                          <a:pt x="46" y="772"/>
                          <a:pt x="48" y="777"/>
                          <a:pt x="52" y="784"/>
                        </a:cubicBezTo>
                        <a:cubicBezTo>
                          <a:pt x="60" y="796"/>
                          <a:pt x="65" y="803"/>
                          <a:pt x="66" y="818"/>
                        </a:cubicBezTo>
                        <a:cubicBezTo>
                          <a:pt x="67" y="818"/>
                          <a:pt x="68" y="818"/>
                          <a:pt x="69" y="818"/>
                        </a:cubicBezTo>
                        <a:cubicBezTo>
                          <a:pt x="69" y="819"/>
                          <a:pt x="69" y="819"/>
                          <a:pt x="69" y="819"/>
                        </a:cubicBezTo>
                        <a:cubicBezTo>
                          <a:pt x="65" y="823"/>
                          <a:pt x="66" y="827"/>
                          <a:pt x="66" y="833"/>
                        </a:cubicBezTo>
                        <a:cubicBezTo>
                          <a:pt x="66" y="839"/>
                          <a:pt x="65" y="844"/>
                          <a:pt x="68" y="850"/>
                        </a:cubicBezTo>
                        <a:cubicBezTo>
                          <a:pt x="70" y="852"/>
                          <a:pt x="72" y="851"/>
                          <a:pt x="74" y="853"/>
                        </a:cubicBezTo>
                        <a:cubicBezTo>
                          <a:pt x="77" y="856"/>
                          <a:pt x="77" y="858"/>
                          <a:pt x="79" y="861"/>
                        </a:cubicBezTo>
                        <a:cubicBezTo>
                          <a:pt x="84" y="867"/>
                          <a:pt x="88" y="870"/>
                          <a:pt x="90" y="879"/>
                        </a:cubicBezTo>
                        <a:cubicBezTo>
                          <a:pt x="93" y="886"/>
                          <a:pt x="92" y="892"/>
                          <a:pt x="96" y="899"/>
                        </a:cubicBezTo>
                        <a:cubicBezTo>
                          <a:pt x="98" y="904"/>
                          <a:pt x="103" y="904"/>
                          <a:pt x="106" y="909"/>
                        </a:cubicBezTo>
                        <a:cubicBezTo>
                          <a:pt x="113" y="918"/>
                          <a:pt x="114" y="927"/>
                          <a:pt x="114" y="939"/>
                        </a:cubicBezTo>
                        <a:cubicBezTo>
                          <a:pt x="114" y="943"/>
                          <a:pt x="112" y="946"/>
                          <a:pt x="112" y="950"/>
                        </a:cubicBezTo>
                        <a:cubicBezTo>
                          <a:pt x="112" y="960"/>
                          <a:pt x="112" y="960"/>
                          <a:pt x="112" y="960"/>
                        </a:cubicBezTo>
                        <a:cubicBezTo>
                          <a:pt x="112" y="963"/>
                          <a:pt x="111" y="965"/>
                          <a:pt x="111" y="969"/>
                        </a:cubicBezTo>
                        <a:cubicBezTo>
                          <a:pt x="111" y="972"/>
                          <a:pt x="114" y="974"/>
                          <a:pt x="115" y="977"/>
                        </a:cubicBezTo>
                        <a:cubicBezTo>
                          <a:pt x="117" y="985"/>
                          <a:pt x="116" y="990"/>
                          <a:pt x="117" y="998"/>
                        </a:cubicBezTo>
                        <a:cubicBezTo>
                          <a:pt x="119" y="1009"/>
                          <a:pt x="124" y="1015"/>
                          <a:pt x="129" y="1026"/>
                        </a:cubicBezTo>
                        <a:cubicBezTo>
                          <a:pt x="137" y="1040"/>
                          <a:pt x="140" y="1049"/>
                          <a:pt x="147" y="1064"/>
                        </a:cubicBezTo>
                        <a:cubicBezTo>
                          <a:pt x="150" y="1071"/>
                          <a:pt x="155" y="1074"/>
                          <a:pt x="155" y="1082"/>
                        </a:cubicBezTo>
                        <a:cubicBezTo>
                          <a:pt x="155" y="1091"/>
                          <a:pt x="155" y="1091"/>
                          <a:pt x="155" y="1091"/>
                        </a:cubicBezTo>
                        <a:cubicBezTo>
                          <a:pt x="155" y="1092"/>
                          <a:pt x="155" y="1093"/>
                          <a:pt x="155" y="1094"/>
                        </a:cubicBezTo>
                        <a:cubicBezTo>
                          <a:pt x="155" y="1099"/>
                          <a:pt x="157" y="1102"/>
                          <a:pt x="157" y="1107"/>
                        </a:cubicBezTo>
                        <a:cubicBezTo>
                          <a:pt x="157" y="1110"/>
                          <a:pt x="156" y="1112"/>
                          <a:pt x="154" y="1115"/>
                        </a:cubicBezTo>
                        <a:cubicBezTo>
                          <a:pt x="156" y="1120"/>
                          <a:pt x="156" y="1120"/>
                          <a:pt x="156" y="1120"/>
                        </a:cubicBezTo>
                        <a:cubicBezTo>
                          <a:pt x="155" y="1123"/>
                          <a:pt x="155" y="1126"/>
                          <a:pt x="154" y="1129"/>
                        </a:cubicBezTo>
                        <a:cubicBezTo>
                          <a:pt x="153" y="1131"/>
                          <a:pt x="151" y="1131"/>
                          <a:pt x="150" y="1132"/>
                        </a:cubicBezTo>
                        <a:cubicBezTo>
                          <a:pt x="148" y="1134"/>
                          <a:pt x="148" y="1136"/>
                          <a:pt x="147" y="1139"/>
                        </a:cubicBezTo>
                        <a:cubicBezTo>
                          <a:pt x="152" y="1168"/>
                          <a:pt x="152" y="1168"/>
                          <a:pt x="152" y="1168"/>
                        </a:cubicBezTo>
                        <a:cubicBezTo>
                          <a:pt x="152" y="1178"/>
                          <a:pt x="149" y="1183"/>
                          <a:pt x="145" y="1191"/>
                        </a:cubicBezTo>
                        <a:cubicBezTo>
                          <a:pt x="141" y="1199"/>
                          <a:pt x="136" y="1205"/>
                          <a:pt x="127" y="1205"/>
                        </a:cubicBezTo>
                        <a:cubicBezTo>
                          <a:pt x="122" y="1205"/>
                          <a:pt x="120" y="1201"/>
                          <a:pt x="116" y="1198"/>
                        </a:cubicBezTo>
                        <a:cubicBezTo>
                          <a:pt x="116" y="1204"/>
                          <a:pt x="116" y="1204"/>
                          <a:pt x="116" y="1204"/>
                        </a:cubicBezTo>
                        <a:cubicBezTo>
                          <a:pt x="116" y="1206"/>
                          <a:pt x="114" y="1207"/>
                          <a:pt x="114" y="1209"/>
                        </a:cubicBezTo>
                        <a:cubicBezTo>
                          <a:pt x="114" y="1224"/>
                          <a:pt x="114" y="1224"/>
                          <a:pt x="114" y="1224"/>
                        </a:cubicBezTo>
                        <a:cubicBezTo>
                          <a:pt x="114" y="1230"/>
                          <a:pt x="116" y="1233"/>
                          <a:pt x="117" y="1239"/>
                        </a:cubicBezTo>
                        <a:cubicBezTo>
                          <a:pt x="118" y="1244"/>
                          <a:pt x="119" y="1247"/>
                          <a:pt x="122" y="1250"/>
                        </a:cubicBezTo>
                        <a:cubicBezTo>
                          <a:pt x="123" y="1248"/>
                          <a:pt x="124" y="1247"/>
                          <a:pt x="125" y="1245"/>
                        </a:cubicBezTo>
                        <a:cubicBezTo>
                          <a:pt x="137" y="1250"/>
                          <a:pt x="144" y="1254"/>
                          <a:pt x="154" y="1263"/>
                        </a:cubicBezTo>
                        <a:cubicBezTo>
                          <a:pt x="159" y="1268"/>
                          <a:pt x="164" y="1270"/>
                          <a:pt x="167" y="1276"/>
                        </a:cubicBezTo>
                        <a:cubicBezTo>
                          <a:pt x="169" y="1280"/>
                          <a:pt x="167" y="1283"/>
                          <a:pt x="170" y="1285"/>
                        </a:cubicBezTo>
                        <a:cubicBezTo>
                          <a:pt x="174" y="1287"/>
                          <a:pt x="177" y="1285"/>
                          <a:pt x="181" y="1287"/>
                        </a:cubicBezTo>
                        <a:cubicBezTo>
                          <a:pt x="191" y="1290"/>
                          <a:pt x="196" y="1292"/>
                          <a:pt x="205" y="1298"/>
                        </a:cubicBezTo>
                        <a:cubicBezTo>
                          <a:pt x="206" y="1296"/>
                          <a:pt x="206" y="1295"/>
                          <a:pt x="207" y="1293"/>
                        </a:cubicBezTo>
                        <a:cubicBezTo>
                          <a:pt x="219" y="1298"/>
                          <a:pt x="219" y="1298"/>
                          <a:pt x="219" y="1298"/>
                        </a:cubicBezTo>
                        <a:cubicBezTo>
                          <a:pt x="220" y="1296"/>
                          <a:pt x="221" y="1295"/>
                          <a:pt x="222" y="1292"/>
                        </a:cubicBezTo>
                        <a:cubicBezTo>
                          <a:pt x="225" y="1295"/>
                          <a:pt x="227" y="1296"/>
                          <a:pt x="231" y="1296"/>
                        </a:cubicBezTo>
                        <a:cubicBezTo>
                          <a:pt x="234" y="1296"/>
                          <a:pt x="236" y="1296"/>
                          <a:pt x="239" y="1296"/>
                        </a:cubicBezTo>
                        <a:cubicBezTo>
                          <a:pt x="241" y="1296"/>
                          <a:pt x="242" y="1294"/>
                          <a:pt x="244" y="1294"/>
                        </a:cubicBezTo>
                        <a:cubicBezTo>
                          <a:pt x="246" y="1294"/>
                          <a:pt x="248" y="1294"/>
                          <a:pt x="250" y="1294"/>
                        </a:cubicBezTo>
                        <a:cubicBezTo>
                          <a:pt x="250" y="1295"/>
                          <a:pt x="249" y="1296"/>
                          <a:pt x="249" y="1297"/>
                        </a:cubicBezTo>
                        <a:cubicBezTo>
                          <a:pt x="249" y="1298"/>
                          <a:pt x="251" y="1298"/>
                          <a:pt x="252" y="1299"/>
                        </a:cubicBezTo>
                        <a:cubicBezTo>
                          <a:pt x="254" y="1299"/>
                          <a:pt x="256" y="1301"/>
                          <a:pt x="258" y="1301"/>
                        </a:cubicBezTo>
                        <a:cubicBezTo>
                          <a:pt x="261" y="1301"/>
                          <a:pt x="261" y="1297"/>
                          <a:pt x="264" y="1297"/>
                        </a:cubicBezTo>
                        <a:cubicBezTo>
                          <a:pt x="269" y="1297"/>
                          <a:pt x="270" y="1301"/>
                          <a:pt x="275" y="1302"/>
                        </a:cubicBezTo>
                        <a:cubicBezTo>
                          <a:pt x="275" y="1294"/>
                          <a:pt x="283" y="1293"/>
                          <a:pt x="290" y="1289"/>
                        </a:cubicBezTo>
                        <a:cubicBezTo>
                          <a:pt x="294" y="1287"/>
                          <a:pt x="296" y="1287"/>
                          <a:pt x="300" y="1285"/>
                        </a:cubicBezTo>
                        <a:cubicBezTo>
                          <a:pt x="303" y="1283"/>
                          <a:pt x="303" y="1279"/>
                          <a:pt x="305" y="1278"/>
                        </a:cubicBezTo>
                        <a:cubicBezTo>
                          <a:pt x="308" y="1276"/>
                          <a:pt x="309" y="1274"/>
                          <a:pt x="312" y="1273"/>
                        </a:cubicBezTo>
                        <a:cubicBezTo>
                          <a:pt x="315" y="1271"/>
                          <a:pt x="318" y="1272"/>
                          <a:pt x="321" y="1269"/>
                        </a:cubicBezTo>
                        <a:cubicBezTo>
                          <a:pt x="322" y="1268"/>
                          <a:pt x="321" y="1265"/>
                          <a:pt x="322" y="1263"/>
                        </a:cubicBezTo>
                        <a:cubicBezTo>
                          <a:pt x="326" y="1258"/>
                          <a:pt x="331" y="1258"/>
                          <a:pt x="338" y="1258"/>
                        </a:cubicBezTo>
                        <a:cubicBezTo>
                          <a:pt x="342" y="1258"/>
                          <a:pt x="345" y="1260"/>
                          <a:pt x="349" y="1261"/>
                        </a:cubicBezTo>
                        <a:cubicBezTo>
                          <a:pt x="350" y="1258"/>
                          <a:pt x="352" y="1258"/>
                          <a:pt x="355" y="1257"/>
                        </a:cubicBezTo>
                        <a:cubicBezTo>
                          <a:pt x="364" y="1239"/>
                          <a:pt x="374" y="1223"/>
                          <a:pt x="395" y="1223"/>
                        </a:cubicBezTo>
                        <a:cubicBezTo>
                          <a:pt x="397" y="1223"/>
                          <a:pt x="397" y="1224"/>
                          <a:pt x="399" y="1224"/>
                        </a:cubicBezTo>
                        <a:cubicBezTo>
                          <a:pt x="401" y="1224"/>
                          <a:pt x="402" y="1223"/>
                          <a:pt x="405" y="1223"/>
                        </a:cubicBezTo>
                        <a:cubicBezTo>
                          <a:pt x="409" y="1223"/>
                          <a:pt x="411" y="1225"/>
                          <a:pt x="415" y="1225"/>
                        </a:cubicBezTo>
                        <a:cubicBezTo>
                          <a:pt x="418" y="1225"/>
                          <a:pt x="418" y="1220"/>
                          <a:pt x="421" y="1220"/>
                        </a:cubicBezTo>
                        <a:cubicBezTo>
                          <a:pt x="427" y="1218"/>
                          <a:pt x="431" y="1218"/>
                          <a:pt x="437" y="1218"/>
                        </a:cubicBezTo>
                        <a:cubicBezTo>
                          <a:pt x="448" y="1218"/>
                          <a:pt x="448" y="1218"/>
                          <a:pt x="448" y="1218"/>
                        </a:cubicBezTo>
                        <a:cubicBezTo>
                          <a:pt x="456" y="1218"/>
                          <a:pt x="460" y="1215"/>
                          <a:pt x="467" y="1215"/>
                        </a:cubicBezTo>
                        <a:cubicBezTo>
                          <a:pt x="476" y="1215"/>
                          <a:pt x="481" y="1220"/>
                          <a:pt x="490" y="1220"/>
                        </a:cubicBezTo>
                        <a:cubicBezTo>
                          <a:pt x="493" y="1220"/>
                          <a:pt x="494" y="1217"/>
                          <a:pt x="498" y="1217"/>
                        </a:cubicBezTo>
                        <a:cubicBezTo>
                          <a:pt x="501" y="1217"/>
                          <a:pt x="504" y="1219"/>
                          <a:pt x="505" y="1222"/>
                        </a:cubicBezTo>
                        <a:cubicBezTo>
                          <a:pt x="506" y="1224"/>
                          <a:pt x="506" y="1227"/>
                          <a:pt x="508" y="1227"/>
                        </a:cubicBezTo>
                        <a:cubicBezTo>
                          <a:pt x="511" y="1227"/>
                          <a:pt x="512" y="1228"/>
                          <a:pt x="515" y="1226"/>
                        </a:cubicBezTo>
                        <a:cubicBezTo>
                          <a:pt x="517" y="1225"/>
                          <a:pt x="517" y="1220"/>
                          <a:pt x="520" y="1220"/>
                        </a:cubicBezTo>
                        <a:cubicBezTo>
                          <a:pt x="524" y="1220"/>
                          <a:pt x="525" y="1223"/>
                          <a:pt x="529" y="1223"/>
                        </a:cubicBezTo>
                        <a:cubicBezTo>
                          <a:pt x="531" y="1223"/>
                          <a:pt x="531" y="1222"/>
                          <a:pt x="532" y="1220"/>
                        </a:cubicBezTo>
                        <a:cubicBezTo>
                          <a:pt x="538" y="1220"/>
                          <a:pt x="538" y="1220"/>
                          <a:pt x="538" y="1220"/>
                        </a:cubicBezTo>
                        <a:cubicBezTo>
                          <a:pt x="545" y="1220"/>
                          <a:pt x="549" y="1219"/>
                          <a:pt x="555" y="1219"/>
                        </a:cubicBezTo>
                        <a:cubicBezTo>
                          <a:pt x="561" y="1219"/>
                          <a:pt x="561" y="1227"/>
                          <a:pt x="566" y="1227"/>
                        </a:cubicBezTo>
                        <a:cubicBezTo>
                          <a:pt x="573" y="1227"/>
                          <a:pt x="576" y="1223"/>
                          <a:pt x="582" y="1220"/>
                        </a:cubicBezTo>
                        <a:cubicBezTo>
                          <a:pt x="585" y="1219"/>
                          <a:pt x="588" y="1219"/>
                          <a:pt x="591" y="1218"/>
                        </a:cubicBezTo>
                        <a:cubicBezTo>
                          <a:pt x="593" y="1217"/>
                          <a:pt x="596" y="1217"/>
                          <a:pt x="596" y="1215"/>
                        </a:cubicBezTo>
                        <a:cubicBezTo>
                          <a:pt x="596" y="1213"/>
                          <a:pt x="595" y="1212"/>
                          <a:pt x="595" y="1211"/>
                        </a:cubicBezTo>
                        <a:cubicBezTo>
                          <a:pt x="595" y="1203"/>
                          <a:pt x="604" y="1203"/>
                          <a:pt x="608" y="1197"/>
                        </a:cubicBezTo>
                        <a:cubicBezTo>
                          <a:pt x="612" y="1192"/>
                          <a:pt x="611" y="1187"/>
                          <a:pt x="613" y="1180"/>
                        </a:cubicBezTo>
                        <a:cubicBezTo>
                          <a:pt x="614" y="1172"/>
                          <a:pt x="617" y="1167"/>
                          <a:pt x="624" y="1163"/>
                        </a:cubicBezTo>
                        <a:cubicBezTo>
                          <a:pt x="630" y="1160"/>
                          <a:pt x="632" y="1156"/>
                          <a:pt x="639" y="1156"/>
                        </a:cubicBezTo>
                        <a:cubicBezTo>
                          <a:pt x="645" y="1156"/>
                          <a:pt x="645" y="1156"/>
                          <a:pt x="645" y="1156"/>
                        </a:cubicBezTo>
                        <a:cubicBezTo>
                          <a:pt x="651" y="1156"/>
                          <a:pt x="654" y="1152"/>
                          <a:pt x="659" y="1149"/>
                        </a:cubicBezTo>
                        <a:cubicBezTo>
                          <a:pt x="670" y="1142"/>
                          <a:pt x="676" y="1138"/>
                          <a:pt x="688" y="1135"/>
                        </a:cubicBezTo>
                        <a:cubicBezTo>
                          <a:pt x="704" y="1133"/>
                          <a:pt x="708" y="1117"/>
                          <a:pt x="723" y="1113"/>
                        </a:cubicBezTo>
                        <a:cubicBezTo>
                          <a:pt x="726" y="1114"/>
                          <a:pt x="726" y="1114"/>
                          <a:pt x="726" y="1114"/>
                        </a:cubicBezTo>
                        <a:cubicBezTo>
                          <a:pt x="728" y="1112"/>
                          <a:pt x="729" y="1111"/>
                          <a:pt x="732" y="1111"/>
                        </a:cubicBezTo>
                        <a:cubicBezTo>
                          <a:pt x="741" y="1111"/>
                          <a:pt x="746" y="1117"/>
                          <a:pt x="756" y="1117"/>
                        </a:cubicBezTo>
                        <a:cubicBezTo>
                          <a:pt x="774" y="1117"/>
                          <a:pt x="784" y="1115"/>
                          <a:pt x="801" y="1111"/>
                        </a:cubicBezTo>
                        <a:cubicBezTo>
                          <a:pt x="810" y="1109"/>
                          <a:pt x="813" y="1105"/>
                          <a:pt x="821" y="1103"/>
                        </a:cubicBezTo>
                        <a:cubicBezTo>
                          <a:pt x="835" y="1099"/>
                          <a:pt x="842" y="1096"/>
                          <a:pt x="856" y="1090"/>
                        </a:cubicBezTo>
                        <a:cubicBezTo>
                          <a:pt x="867" y="1085"/>
                          <a:pt x="872" y="1077"/>
                          <a:pt x="885" y="1076"/>
                        </a:cubicBezTo>
                        <a:cubicBezTo>
                          <a:pt x="885" y="1076"/>
                          <a:pt x="885" y="1076"/>
                          <a:pt x="885" y="1076"/>
                        </a:cubicBezTo>
                        <a:cubicBezTo>
                          <a:pt x="885" y="716"/>
                          <a:pt x="885" y="716"/>
                          <a:pt x="885" y="716"/>
                        </a:cubicBezTo>
                        <a:cubicBezTo>
                          <a:pt x="885" y="716"/>
                          <a:pt x="885" y="716"/>
                          <a:pt x="885" y="716"/>
                        </a:cubicBezTo>
                        <a:cubicBezTo>
                          <a:pt x="882" y="66"/>
                          <a:pt x="882" y="66"/>
                          <a:pt x="882" y="66"/>
                        </a:cubicBezTo>
                        <a:cubicBezTo>
                          <a:pt x="882" y="66"/>
                          <a:pt x="882" y="66"/>
                          <a:pt x="882" y="66"/>
                        </a:cubicBezTo>
                        <a:close/>
                        <a:moveTo>
                          <a:pt x="128" y="410"/>
                        </a:moveTo>
                        <a:cubicBezTo>
                          <a:pt x="131" y="405"/>
                          <a:pt x="133" y="402"/>
                          <a:pt x="138" y="400"/>
                        </a:cubicBezTo>
                        <a:cubicBezTo>
                          <a:pt x="138" y="405"/>
                          <a:pt x="136" y="411"/>
                          <a:pt x="131" y="411"/>
                        </a:cubicBezTo>
                        <a:cubicBezTo>
                          <a:pt x="130" y="411"/>
                          <a:pt x="129" y="410"/>
                          <a:pt x="128" y="410"/>
                        </a:cubicBezTo>
                        <a:close/>
                        <a:moveTo>
                          <a:pt x="3" y="689"/>
                        </a:moveTo>
                        <a:cubicBezTo>
                          <a:pt x="2" y="689"/>
                          <a:pt x="2" y="688"/>
                          <a:pt x="1" y="688"/>
                        </a:cubicBezTo>
                        <a:cubicBezTo>
                          <a:pt x="0" y="689"/>
                          <a:pt x="0" y="689"/>
                          <a:pt x="0" y="691"/>
                        </a:cubicBezTo>
                        <a:cubicBezTo>
                          <a:pt x="0" y="700"/>
                          <a:pt x="4" y="705"/>
                          <a:pt x="8" y="714"/>
                        </a:cubicBezTo>
                        <a:cubicBezTo>
                          <a:pt x="10" y="718"/>
                          <a:pt x="11" y="721"/>
                          <a:pt x="14" y="725"/>
                        </a:cubicBezTo>
                        <a:cubicBezTo>
                          <a:pt x="13" y="712"/>
                          <a:pt x="3" y="706"/>
                          <a:pt x="3" y="693"/>
                        </a:cubicBezTo>
                        <a:lnTo>
                          <a:pt x="3" y="689"/>
                        </a:ln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7" name="Google Shape;37;p4"/>
                  <p:cNvSpPr/>
                  <p:nvPr/>
                </p:nvSpPr>
                <p:spPr>
                  <a:xfrm>
                    <a:off x="4140200" y="1065213"/>
                    <a:ext cx="901700" cy="1576388"/>
                  </a:xfrm>
                  <a:custGeom>
                    <a:avLst/>
                    <a:gdLst/>
                    <a:ahLst/>
                    <a:cxnLst/>
                    <a:rect l="l" t="t" r="r" b="b"/>
                    <a:pathLst>
                      <a:path w="498" h="869" extrusionOk="0">
                        <a:moveTo>
                          <a:pt x="125" y="6"/>
                        </a:moveTo>
                        <a:cubicBezTo>
                          <a:pt x="124" y="11"/>
                          <a:pt x="125" y="14"/>
                          <a:pt x="125" y="19"/>
                        </a:cubicBezTo>
                        <a:cubicBezTo>
                          <a:pt x="123" y="17"/>
                          <a:pt x="123" y="13"/>
                          <a:pt x="120" y="13"/>
                        </a:cubicBezTo>
                        <a:cubicBezTo>
                          <a:pt x="116" y="13"/>
                          <a:pt x="113" y="14"/>
                          <a:pt x="113" y="18"/>
                        </a:cubicBezTo>
                        <a:cubicBezTo>
                          <a:pt x="113" y="20"/>
                          <a:pt x="113" y="21"/>
                          <a:pt x="113" y="24"/>
                        </a:cubicBezTo>
                        <a:cubicBezTo>
                          <a:pt x="111" y="20"/>
                          <a:pt x="112" y="15"/>
                          <a:pt x="108" y="15"/>
                        </a:cubicBezTo>
                        <a:cubicBezTo>
                          <a:pt x="104" y="15"/>
                          <a:pt x="102" y="17"/>
                          <a:pt x="98" y="18"/>
                        </a:cubicBezTo>
                        <a:cubicBezTo>
                          <a:pt x="99" y="21"/>
                          <a:pt x="100" y="22"/>
                          <a:pt x="101" y="25"/>
                        </a:cubicBezTo>
                        <a:cubicBezTo>
                          <a:pt x="100" y="26"/>
                          <a:pt x="100" y="26"/>
                          <a:pt x="100" y="26"/>
                        </a:cubicBezTo>
                        <a:cubicBezTo>
                          <a:pt x="97" y="23"/>
                          <a:pt x="95" y="21"/>
                          <a:pt x="91" y="19"/>
                        </a:cubicBezTo>
                        <a:cubicBezTo>
                          <a:pt x="89" y="18"/>
                          <a:pt x="86" y="17"/>
                          <a:pt x="85" y="15"/>
                        </a:cubicBezTo>
                        <a:cubicBezTo>
                          <a:pt x="88" y="15"/>
                          <a:pt x="88" y="15"/>
                          <a:pt x="88" y="15"/>
                        </a:cubicBezTo>
                        <a:cubicBezTo>
                          <a:pt x="88" y="14"/>
                          <a:pt x="88" y="13"/>
                          <a:pt x="88" y="12"/>
                        </a:cubicBezTo>
                        <a:cubicBezTo>
                          <a:pt x="84" y="11"/>
                          <a:pt x="82" y="8"/>
                          <a:pt x="78" y="6"/>
                        </a:cubicBezTo>
                        <a:cubicBezTo>
                          <a:pt x="78" y="7"/>
                          <a:pt x="77" y="7"/>
                          <a:pt x="77" y="7"/>
                        </a:cubicBezTo>
                        <a:cubicBezTo>
                          <a:pt x="77" y="17"/>
                          <a:pt x="83" y="23"/>
                          <a:pt x="83" y="33"/>
                        </a:cubicBezTo>
                        <a:cubicBezTo>
                          <a:pt x="86" y="33"/>
                          <a:pt x="88" y="33"/>
                          <a:pt x="90" y="35"/>
                        </a:cubicBezTo>
                        <a:cubicBezTo>
                          <a:pt x="93" y="36"/>
                          <a:pt x="92" y="40"/>
                          <a:pt x="95" y="42"/>
                        </a:cubicBezTo>
                        <a:cubicBezTo>
                          <a:pt x="97" y="44"/>
                          <a:pt x="100" y="42"/>
                          <a:pt x="102" y="43"/>
                        </a:cubicBezTo>
                        <a:cubicBezTo>
                          <a:pt x="106" y="44"/>
                          <a:pt x="106" y="46"/>
                          <a:pt x="109" y="49"/>
                        </a:cubicBezTo>
                        <a:cubicBezTo>
                          <a:pt x="111" y="47"/>
                          <a:pt x="111" y="45"/>
                          <a:pt x="113" y="44"/>
                        </a:cubicBezTo>
                        <a:cubicBezTo>
                          <a:pt x="116" y="41"/>
                          <a:pt x="119" y="42"/>
                          <a:pt x="121" y="40"/>
                        </a:cubicBezTo>
                        <a:cubicBezTo>
                          <a:pt x="125" y="36"/>
                          <a:pt x="125" y="30"/>
                          <a:pt x="131" y="30"/>
                        </a:cubicBezTo>
                        <a:cubicBezTo>
                          <a:pt x="132" y="30"/>
                          <a:pt x="133" y="30"/>
                          <a:pt x="134" y="30"/>
                        </a:cubicBezTo>
                        <a:cubicBezTo>
                          <a:pt x="136" y="26"/>
                          <a:pt x="140" y="25"/>
                          <a:pt x="140" y="20"/>
                        </a:cubicBezTo>
                        <a:cubicBezTo>
                          <a:pt x="140" y="17"/>
                          <a:pt x="136" y="18"/>
                          <a:pt x="134" y="15"/>
                        </a:cubicBezTo>
                        <a:cubicBezTo>
                          <a:pt x="131" y="11"/>
                          <a:pt x="129" y="8"/>
                          <a:pt x="125" y="6"/>
                        </a:cubicBezTo>
                        <a:close/>
                        <a:moveTo>
                          <a:pt x="76" y="19"/>
                        </a:moveTo>
                        <a:cubicBezTo>
                          <a:pt x="77" y="23"/>
                          <a:pt x="75" y="26"/>
                          <a:pt x="74" y="30"/>
                        </a:cubicBezTo>
                        <a:cubicBezTo>
                          <a:pt x="76" y="30"/>
                          <a:pt x="78" y="30"/>
                          <a:pt x="80" y="31"/>
                        </a:cubicBezTo>
                        <a:cubicBezTo>
                          <a:pt x="79" y="34"/>
                          <a:pt x="79" y="34"/>
                          <a:pt x="79" y="34"/>
                        </a:cubicBezTo>
                        <a:cubicBezTo>
                          <a:pt x="79" y="34"/>
                          <a:pt x="79" y="35"/>
                          <a:pt x="79" y="35"/>
                        </a:cubicBezTo>
                        <a:cubicBezTo>
                          <a:pt x="83" y="36"/>
                          <a:pt x="86" y="37"/>
                          <a:pt x="89" y="41"/>
                        </a:cubicBezTo>
                        <a:cubicBezTo>
                          <a:pt x="88" y="42"/>
                          <a:pt x="87" y="43"/>
                          <a:pt x="85" y="43"/>
                        </a:cubicBezTo>
                        <a:cubicBezTo>
                          <a:pt x="79" y="43"/>
                          <a:pt x="75" y="39"/>
                          <a:pt x="69" y="39"/>
                        </a:cubicBezTo>
                        <a:cubicBezTo>
                          <a:pt x="65" y="39"/>
                          <a:pt x="64" y="41"/>
                          <a:pt x="60" y="41"/>
                        </a:cubicBezTo>
                        <a:cubicBezTo>
                          <a:pt x="61" y="39"/>
                          <a:pt x="61" y="38"/>
                          <a:pt x="61" y="35"/>
                        </a:cubicBezTo>
                        <a:cubicBezTo>
                          <a:pt x="64" y="35"/>
                          <a:pt x="64" y="35"/>
                          <a:pt x="64" y="35"/>
                        </a:cubicBezTo>
                        <a:cubicBezTo>
                          <a:pt x="64" y="36"/>
                          <a:pt x="65" y="36"/>
                          <a:pt x="66" y="36"/>
                        </a:cubicBezTo>
                        <a:cubicBezTo>
                          <a:pt x="68" y="36"/>
                          <a:pt x="72" y="37"/>
                          <a:pt x="72" y="34"/>
                        </a:cubicBezTo>
                        <a:cubicBezTo>
                          <a:pt x="72" y="30"/>
                          <a:pt x="68" y="29"/>
                          <a:pt x="67" y="26"/>
                        </a:cubicBezTo>
                        <a:cubicBezTo>
                          <a:pt x="68" y="24"/>
                          <a:pt x="68" y="24"/>
                          <a:pt x="68" y="24"/>
                        </a:cubicBezTo>
                        <a:cubicBezTo>
                          <a:pt x="67" y="23"/>
                          <a:pt x="66" y="23"/>
                          <a:pt x="66" y="23"/>
                        </a:cubicBezTo>
                        <a:cubicBezTo>
                          <a:pt x="66" y="21"/>
                          <a:pt x="66" y="21"/>
                          <a:pt x="66" y="21"/>
                        </a:cubicBezTo>
                        <a:cubicBezTo>
                          <a:pt x="70" y="20"/>
                          <a:pt x="71" y="17"/>
                          <a:pt x="74" y="14"/>
                        </a:cubicBezTo>
                        <a:cubicBezTo>
                          <a:pt x="75" y="16"/>
                          <a:pt x="76" y="17"/>
                          <a:pt x="76" y="19"/>
                        </a:cubicBezTo>
                        <a:close/>
                        <a:moveTo>
                          <a:pt x="411" y="157"/>
                        </a:moveTo>
                        <a:cubicBezTo>
                          <a:pt x="411" y="159"/>
                          <a:pt x="412" y="160"/>
                          <a:pt x="412" y="162"/>
                        </a:cubicBezTo>
                        <a:cubicBezTo>
                          <a:pt x="412" y="168"/>
                          <a:pt x="411" y="171"/>
                          <a:pt x="410" y="176"/>
                        </a:cubicBezTo>
                        <a:cubicBezTo>
                          <a:pt x="420" y="176"/>
                          <a:pt x="424" y="182"/>
                          <a:pt x="433" y="182"/>
                        </a:cubicBezTo>
                        <a:cubicBezTo>
                          <a:pt x="435" y="182"/>
                          <a:pt x="436" y="182"/>
                          <a:pt x="438" y="182"/>
                        </a:cubicBezTo>
                        <a:cubicBezTo>
                          <a:pt x="438" y="180"/>
                          <a:pt x="438" y="179"/>
                          <a:pt x="438" y="177"/>
                        </a:cubicBezTo>
                        <a:cubicBezTo>
                          <a:pt x="437" y="176"/>
                          <a:pt x="437" y="176"/>
                          <a:pt x="437" y="176"/>
                        </a:cubicBezTo>
                        <a:cubicBezTo>
                          <a:pt x="435" y="177"/>
                          <a:pt x="435" y="178"/>
                          <a:pt x="433" y="178"/>
                        </a:cubicBezTo>
                        <a:cubicBezTo>
                          <a:pt x="432" y="178"/>
                          <a:pt x="432" y="177"/>
                          <a:pt x="431" y="177"/>
                        </a:cubicBezTo>
                        <a:cubicBezTo>
                          <a:pt x="430" y="177"/>
                          <a:pt x="429" y="178"/>
                          <a:pt x="428" y="178"/>
                        </a:cubicBezTo>
                        <a:cubicBezTo>
                          <a:pt x="426" y="178"/>
                          <a:pt x="424" y="175"/>
                          <a:pt x="424" y="173"/>
                        </a:cubicBezTo>
                        <a:cubicBezTo>
                          <a:pt x="424" y="170"/>
                          <a:pt x="427" y="170"/>
                          <a:pt x="428" y="167"/>
                        </a:cubicBezTo>
                        <a:cubicBezTo>
                          <a:pt x="426" y="167"/>
                          <a:pt x="425" y="166"/>
                          <a:pt x="425" y="164"/>
                        </a:cubicBezTo>
                        <a:cubicBezTo>
                          <a:pt x="425" y="162"/>
                          <a:pt x="425" y="161"/>
                          <a:pt x="425" y="160"/>
                        </a:cubicBezTo>
                        <a:cubicBezTo>
                          <a:pt x="426" y="160"/>
                          <a:pt x="427" y="160"/>
                          <a:pt x="428" y="160"/>
                        </a:cubicBezTo>
                        <a:cubicBezTo>
                          <a:pt x="433" y="160"/>
                          <a:pt x="437" y="158"/>
                          <a:pt x="429" y="158"/>
                        </a:cubicBezTo>
                        <a:cubicBezTo>
                          <a:pt x="427" y="158"/>
                          <a:pt x="424" y="156"/>
                          <a:pt x="424" y="153"/>
                        </a:cubicBezTo>
                        <a:cubicBezTo>
                          <a:pt x="424" y="152"/>
                          <a:pt x="425" y="151"/>
                          <a:pt x="425" y="149"/>
                        </a:cubicBezTo>
                        <a:cubicBezTo>
                          <a:pt x="425" y="146"/>
                          <a:pt x="422" y="151"/>
                          <a:pt x="421" y="153"/>
                        </a:cubicBezTo>
                        <a:cubicBezTo>
                          <a:pt x="419" y="157"/>
                          <a:pt x="415" y="157"/>
                          <a:pt x="411" y="157"/>
                        </a:cubicBezTo>
                        <a:close/>
                        <a:moveTo>
                          <a:pt x="400" y="148"/>
                        </a:moveTo>
                        <a:cubicBezTo>
                          <a:pt x="399" y="147"/>
                          <a:pt x="398" y="147"/>
                          <a:pt x="397" y="147"/>
                        </a:cubicBezTo>
                        <a:cubicBezTo>
                          <a:pt x="397" y="148"/>
                          <a:pt x="396" y="149"/>
                          <a:pt x="396" y="150"/>
                        </a:cubicBezTo>
                        <a:cubicBezTo>
                          <a:pt x="396" y="153"/>
                          <a:pt x="398" y="154"/>
                          <a:pt x="399" y="157"/>
                        </a:cubicBezTo>
                        <a:cubicBezTo>
                          <a:pt x="400" y="153"/>
                          <a:pt x="401" y="151"/>
                          <a:pt x="400" y="148"/>
                        </a:cubicBezTo>
                        <a:close/>
                        <a:moveTo>
                          <a:pt x="445" y="263"/>
                        </a:moveTo>
                        <a:cubicBezTo>
                          <a:pt x="444" y="261"/>
                          <a:pt x="444" y="258"/>
                          <a:pt x="442" y="258"/>
                        </a:cubicBezTo>
                        <a:cubicBezTo>
                          <a:pt x="440" y="258"/>
                          <a:pt x="439" y="259"/>
                          <a:pt x="438" y="261"/>
                        </a:cubicBezTo>
                        <a:cubicBezTo>
                          <a:pt x="440" y="264"/>
                          <a:pt x="442" y="266"/>
                          <a:pt x="446" y="268"/>
                        </a:cubicBezTo>
                        <a:cubicBezTo>
                          <a:pt x="446" y="268"/>
                          <a:pt x="446" y="267"/>
                          <a:pt x="446" y="267"/>
                        </a:cubicBezTo>
                        <a:cubicBezTo>
                          <a:pt x="446" y="266"/>
                          <a:pt x="446" y="264"/>
                          <a:pt x="445" y="263"/>
                        </a:cubicBezTo>
                        <a:close/>
                        <a:moveTo>
                          <a:pt x="497" y="313"/>
                        </a:moveTo>
                        <a:cubicBezTo>
                          <a:pt x="497" y="313"/>
                          <a:pt x="497" y="313"/>
                          <a:pt x="497" y="313"/>
                        </a:cubicBezTo>
                        <a:cubicBezTo>
                          <a:pt x="498" y="869"/>
                          <a:pt x="498" y="869"/>
                          <a:pt x="498" y="869"/>
                        </a:cubicBezTo>
                        <a:cubicBezTo>
                          <a:pt x="498" y="869"/>
                          <a:pt x="498" y="869"/>
                          <a:pt x="498" y="869"/>
                        </a:cubicBezTo>
                        <a:cubicBezTo>
                          <a:pt x="3" y="867"/>
                          <a:pt x="3" y="867"/>
                          <a:pt x="3" y="867"/>
                        </a:cubicBezTo>
                        <a:cubicBezTo>
                          <a:pt x="3" y="867"/>
                          <a:pt x="3" y="867"/>
                          <a:pt x="3" y="867"/>
                        </a:cubicBezTo>
                        <a:cubicBezTo>
                          <a:pt x="0" y="217"/>
                          <a:pt x="0" y="217"/>
                          <a:pt x="0" y="217"/>
                        </a:cubicBezTo>
                        <a:cubicBezTo>
                          <a:pt x="0" y="217"/>
                          <a:pt x="0" y="217"/>
                          <a:pt x="0" y="217"/>
                        </a:cubicBezTo>
                        <a:cubicBezTo>
                          <a:pt x="6" y="220"/>
                          <a:pt x="10" y="223"/>
                          <a:pt x="10" y="230"/>
                        </a:cubicBezTo>
                        <a:cubicBezTo>
                          <a:pt x="10" y="244"/>
                          <a:pt x="10" y="230"/>
                          <a:pt x="17" y="230"/>
                        </a:cubicBezTo>
                        <a:cubicBezTo>
                          <a:pt x="16" y="226"/>
                          <a:pt x="13" y="224"/>
                          <a:pt x="13" y="220"/>
                        </a:cubicBezTo>
                        <a:cubicBezTo>
                          <a:pt x="13" y="218"/>
                          <a:pt x="14" y="218"/>
                          <a:pt x="14" y="216"/>
                        </a:cubicBezTo>
                        <a:cubicBezTo>
                          <a:pt x="14" y="216"/>
                          <a:pt x="15" y="216"/>
                          <a:pt x="15" y="216"/>
                        </a:cubicBezTo>
                        <a:cubicBezTo>
                          <a:pt x="16" y="216"/>
                          <a:pt x="17" y="216"/>
                          <a:pt x="18" y="217"/>
                        </a:cubicBezTo>
                        <a:cubicBezTo>
                          <a:pt x="20" y="216"/>
                          <a:pt x="20" y="216"/>
                          <a:pt x="20" y="216"/>
                        </a:cubicBezTo>
                        <a:cubicBezTo>
                          <a:pt x="22" y="219"/>
                          <a:pt x="24" y="221"/>
                          <a:pt x="28" y="222"/>
                        </a:cubicBezTo>
                        <a:cubicBezTo>
                          <a:pt x="31" y="223"/>
                          <a:pt x="31" y="226"/>
                          <a:pt x="33" y="228"/>
                        </a:cubicBezTo>
                        <a:cubicBezTo>
                          <a:pt x="39" y="232"/>
                          <a:pt x="46" y="234"/>
                          <a:pt x="44" y="233"/>
                        </a:cubicBezTo>
                        <a:cubicBezTo>
                          <a:pt x="44" y="231"/>
                          <a:pt x="41" y="232"/>
                          <a:pt x="39" y="230"/>
                        </a:cubicBezTo>
                        <a:cubicBezTo>
                          <a:pt x="37" y="228"/>
                          <a:pt x="37" y="225"/>
                          <a:pt x="36" y="222"/>
                        </a:cubicBezTo>
                        <a:cubicBezTo>
                          <a:pt x="36" y="220"/>
                          <a:pt x="34" y="219"/>
                          <a:pt x="34" y="217"/>
                        </a:cubicBezTo>
                        <a:cubicBezTo>
                          <a:pt x="34" y="214"/>
                          <a:pt x="34" y="214"/>
                          <a:pt x="34" y="214"/>
                        </a:cubicBezTo>
                        <a:cubicBezTo>
                          <a:pt x="42" y="214"/>
                          <a:pt x="42" y="214"/>
                          <a:pt x="42" y="214"/>
                        </a:cubicBezTo>
                        <a:cubicBezTo>
                          <a:pt x="44" y="214"/>
                          <a:pt x="44" y="213"/>
                          <a:pt x="45" y="213"/>
                        </a:cubicBezTo>
                        <a:cubicBezTo>
                          <a:pt x="46" y="213"/>
                          <a:pt x="46" y="214"/>
                          <a:pt x="47" y="214"/>
                        </a:cubicBezTo>
                        <a:cubicBezTo>
                          <a:pt x="50" y="214"/>
                          <a:pt x="51" y="211"/>
                          <a:pt x="54" y="211"/>
                        </a:cubicBezTo>
                        <a:cubicBezTo>
                          <a:pt x="53" y="210"/>
                          <a:pt x="53" y="209"/>
                          <a:pt x="52" y="209"/>
                        </a:cubicBezTo>
                        <a:cubicBezTo>
                          <a:pt x="48" y="209"/>
                          <a:pt x="47" y="210"/>
                          <a:pt x="43" y="210"/>
                        </a:cubicBezTo>
                        <a:cubicBezTo>
                          <a:pt x="41" y="210"/>
                          <a:pt x="40" y="210"/>
                          <a:pt x="38" y="210"/>
                        </a:cubicBezTo>
                        <a:cubicBezTo>
                          <a:pt x="38" y="208"/>
                          <a:pt x="38" y="207"/>
                          <a:pt x="38" y="205"/>
                        </a:cubicBezTo>
                        <a:cubicBezTo>
                          <a:pt x="38" y="201"/>
                          <a:pt x="42" y="200"/>
                          <a:pt x="43" y="197"/>
                        </a:cubicBezTo>
                        <a:cubicBezTo>
                          <a:pt x="43" y="197"/>
                          <a:pt x="42" y="197"/>
                          <a:pt x="42" y="197"/>
                        </a:cubicBezTo>
                        <a:cubicBezTo>
                          <a:pt x="40" y="197"/>
                          <a:pt x="39" y="197"/>
                          <a:pt x="37" y="198"/>
                        </a:cubicBezTo>
                        <a:cubicBezTo>
                          <a:pt x="36" y="195"/>
                          <a:pt x="32" y="196"/>
                          <a:pt x="29" y="194"/>
                        </a:cubicBezTo>
                        <a:cubicBezTo>
                          <a:pt x="25" y="191"/>
                          <a:pt x="23" y="187"/>
                          <a:pt x="23" y="182"/>
                        </a:cubicBezTo>
                        <a:cubicBezTo>
                          <a:pt x="23" y="178"/>
                          <a:pt x="25" y="175"/>
                          <a:pt x="28" y="174"/>
                        </a:cubicBezTo>
                        <a:cubicBezTo>
                          <a:pt x="31" y="175"/>
                          <a:pt x="31" y="175"/>
                          <a:pt x="31" y="175"/>
                        </a:cubicBezTo>
                        <a:cubicBezTo>
                          <a:pt x="34" y="169"/>
                          <a:pt x="42" y="168"/>
                          <a:pt x="42" y="161"/>
                        </a:cubicBezTo>
                        <a:cubicBezTo>
                          <a:pt x="42" y="158"/>
                          <a:pt x="44" y="157"/>
                          <a:pt x="45" y="154"/>
                        </a:cubicBezTo>
                        <a:cubicBezTo>
                          <a:pt x="47" y="150"/>
                          <a:pt x="46" y="147"/>
                          <a:pt x="46" y="142"/>
                        </a:cubicBezTo>
                        <a:cubicBezTo>
                          <a:pt x="46" y="140"/>
                          <a:pt x="46" y="138"/>
                          <a:pt x="48" y="136"/>
                        </a:cubicBezTo>
                        <a:cubicBezTo>
                          <a:pt x="50" y="138"/>
                          <a:pt x="51" y="139"/>
                          <a:pt x="54" y="139"/>
                        </a:cubicBezTo>
                        <a:cubicBezTo>
                          <a:pt x="60" y="139"/>
                          <a:pt x="62" y="132"/>
                          <a:pt x="68" y="130"/>
                        </a:cubicBezTo>
                        <a:cubicBezTo>
                          <a:pt x="69" y="132"/>
                          <a:pt x="70" y="133"/>
                          <a:pt x="72" y="135"/>
                        </a:cubicBezTo>
                        <a:cubicBezTo>
                          <a:pt x="73" y="135"/>
                          <a:pt x="73" y="135"/>
                          <a:pt x="73" y="135"/>
                        </a:cubicBezTo>
                        <a:cubicBezTo>
                          <a:pt x="72" y="133"/>
                          <a:pt x="71" y="132"/>
                          <a:pt x="71" y="130"/>
                        </a:cubicBezTo>
                        <a:cubicBezTo>
                          <a:pt x="71" y="129"/>
                          <a:pt x="72" y="128"/>
                          <a:pt x="72" y="127"/>
                        </a:cubicBezTo>
                        <a:cubicBezTo>
                          <a:pt x="72" y="120"/>
                          <a:pt x="64" y="119"/>
                          <a:pt x="64" y="112"/>
                        </a:cubicBezTo>
                        <a:cubicBezTo>
                          <a:pt x="64" y="109"/>
                          <a:pt x="65" y="107"/>
                          <a:pt x="65" y="105"/>
                        </a:cubicBezTo>
                        <a:cubicBezTo>
                          <a:pt x="65" y="105"/>
                          <a:pt x="65" y="104"/>
                          <a:pt x="66" y="104"/>
                        </a:cubicBezTo>
                        <a:cubicBezTo>
                          <a:pt x="67" y="104"/>
                          <a:pt x="68" y="106"/>
                          <a:pt x="70" y="106"/>
                        </a:cubicBezTo>
                        <a:cubicBezTo>
                          <a:pt x="75" y="106"/>
                          <a:pt x="76" y="98"/>
                          <a:pt x="76" y="93"/>
                        </a:cubicBezTo>
                        <a:cubicBezTo>
                          <a:pt x="77" y="92"/>
                          <a:pt x="78" y="90"/>
                          <a:pt x="80" y="90"/>
                        </a:cubicBezTo>
                        <a:cubicBezTo>
                          <a:pt x="85" y="90"/>
                          <a:pt x="86" y="95"/>
                          <a:pt x="91" y="95"/>
                        </a:cubicBezTo>
                        <a:cubicBezTo>
                          <a:pt x="93" y="95"/>
                          <a:pt x="94" y="95"/>
                          <a:pt x="96" y="95"/>
                        </a:cubicBezTo>
                        <a:cubicBezTo>
                          <a:pt x="97" y="94"/>
                          <a:pt x="97" y="94"/>
                          <a:pt x="97" y="93"/>
                        </a:cubicBezTo>
                        <a:cubicBezTo>
                          <a:pt x="94" y="90"/>
                          <a:pt x="89" y="91"/>
                          <a:pt x="89" y="87"/>
                        </a:cubicBezTo>
                        <a:cubicBezTo>
                          <a:pt x="89" y="85"/>
                          <a:pt x="87" y="85"/>
                          <a:pt x="87" y="84"/>
                        </a:cubicBezTo>
                        <a:cubicBezTo>
                          <a:pt x="87" y="81"/>
                          <a:pt x="89" y="79"/>
                          <a:pt x="89" y="76"/>
                        </a:cubicBezTo>
                        <a:cubicBezTo>
                          <a:pt x="94" y="77"/>
                          <a:pt x="97" y="80"/>
                          <a:pt x="99" y="85"/>
                        </a:cubicBezTo>
                        <a:cubicBezTo>
                          <a:pt x="100" y="85"/>
                          <a:pt x="100" y="85"/>
                          <a:pt x="100" y="85"/>
                        </a:cubicBezTo>
                        <a:cubicBezTo>
                          <a:pt x="101" y="84"/>
                          <a:pt x="101" y="84"/>
                          <a:pt x="101" y="84"/>
                        </a:cubicBezTo>
                        <a:cubicBezTo>
                          <a:pt x="102" y="85"/>
                          <a:pt x="103" y="86"/>
                          <a:pt x="104" y="87"/>
                        </a:cubicBezTo>
                        <a:cubicBezTo>
                          <a:pt x="105" y="87"/>
                          <a:pt x="105" y="87"/>
                          <a:pt x="105" y="87"/>
                        </a:cubicBezTo>
                        <a:cubicBezTo>
                          <a:pt x="105" y="86"/>
                          <a:pt x="105" y="86"/>
                          <a:pt x="105" y="85"/>
                        </a:cubicBezTo>
                        <a:cubicBezTo>
                          <a:pt x="106" y="84"/>
                          <a:pt x="106" y="84"/>
                          <a:pt x="106" y="84"/>
                        </a:cubicBezTo>
                        <a:cubicBezTo>
                          <a:pt x="107" y="85"/>
                          <a:pt x="108" y="85"/>
                          <a:pt x="109" y="85"/>
                        </a:cubicBezTo>
                        <a:cubicBezTo>
                          <a:pt x="109" y="85"/>
                          <a:pt x="110" y="84"/>
                          <a:pt x="110" y="84"/>
                        </a:cubicBezTo>
                        <a:cubicBezTo>
                          <a:pt x="110" y="79"/>
                          <a:pt x="105" y="78"/>
                          <a:pt x="105" y="73"/>
                        </a:cubicBezTo>
                        <a:cubicBezTo>
                          <a:pt x="105" y="71"/>
                          <a:pt x="105" y="71"/>
                          <a:pt x="105" y="71"/>
                        </a:cubicBezTo>
                        <a:cubicBezTo>
                          <a:pt x="109" y="70"/>
                          <a:pt x="111" y="69"/>
                          <a:pt x="115" y="68"/>
                        </a:cubicBezTo>
                        <a:cubicBezTo>
                          <a:pt x="117" y="68"/>
                          <a:pt x="120" y="69"/>
                          <a:pt x="121" y="67"/>
                        </a:cubicBezTo>
                        <a:cubicBezTo>
                          <a:pt x="124" y="64"/>
                          <a:pt x="123" y="61"/>
                          <a:pt x="125" y="59"/>
                        </a:cubicBezTo>
                        <a:cubicBezTo>
                          <a:pt x="125" y="65"/>
                          <a:pt x="133" y="67"/>
                          <a:pt x="139" y="67"/>
                        </a:cubicBezTo>
                        <a:cubicBezTo>
                          <a:pt x="145" y="67"/>
                          <a:pt x="145" y="67"/>
                          <a:pt x="145" y="67"/>
                        </a:cubicBezTo>
                        <a:cubicBezTo>
                          <a:pt x="147" y="67"/>
                          <a:pt x="148" y="68"/>
                          <a:pt x="149" y="68"/>
                        </a:cubicBezTo>
                        <a:cubicBezTo>
                          <a:pt x="152" y="68"/>
                          <a:pt x="154" y="67"/>
                          <a:pt x="157" y="67"/>
                        </a:cubicBezTo>
                        <a:cubicBezTo>
                          <a:pt x="160" y="67"/>
                          <a:pt x="162" y="70"/>
                          <a:pt x="165" y="70"/>
                        </a:cubicBezTo>
                        <a:cubicBezTo>
                          <a:pt x="172" y="70"/>
                          <a:pt x="174" y="65"/>
                          <a:pt x="180" y="63"/>
                        </a:cubicBezTo>
                        <a:cubicBezTo>
                          <a:pt x="185" y="62"/>
                          <a:pt x="187" y="61"/>
                          <a:pt x="192" y="60"/>
                        </a:cubicBezTo>
                        <a:cubicBezTo>
                          <a:pt x="195" y="60"/>
                          <a:pt x="199" y="60"/>
                          <a:pt x="200" y="57"/>
                        </a:cubicBezTo>
                        <a:cubicBezTo>
                          <a:pt x="201" y="54"/>
                          <a:pt x="201" y="52"/>
                          <a:pt x="201" y="48"/>
                        </a:cubicBezTo>
                        <a:cubicBezTo>
                          <a:pt x="201" y="39"/>
                          <a:pt x="201" y="39"/>
                          <a:pt x="201" y="39"/>
                        </a:cubicBezTo>
                        <a:cubicBezTo>
                          <a:pt x="201" y="36"/>
                          <a:pt x="203" y="34"/>
                          <a:pt x="206" y="32"/>
                        </a:cubicBezTo>
                        <a:cubicBezTo>
                          <a:pt x="205" y="32"/>
                          <a:pt x="205" y="31"/>
                          <a:pt x="204" y="31"/>
                        </a:cubicBezTo>
                        <a:cubicBezTo>
                          <a:pt x="201" y="31"/>
                          <a:pt x="200" y="34"/>
                          <a:pt x="197" y="35"/>
                        </a:cubicBezTo>
                        <a:cubicBezTo>
                          <a:pt x="197" y="34"/>
                          <a:pt x="196" y="34"/>
                          <a:pt x="196" y="33"/>
                        </a:cubicBezTo>
                        <a:cubicBezTo>
                          <a:pt x="196" y="31"/>
                          <a:pt x="199" y="30"/>
                          <a:pt x="199" y="27"/>
                        </a:cubicBezTo>
                        <a:cubicBezTo>
                          <a:pt x="199" y="22"/>
                          <a:pt x="192" y="20"/>
                          <a:pt x="187" y="20"/>
                        </a:cubicBezTo>
                        <a:cubicBezTo>
                          <a:pt x="180" y="20"/>
                          <a:pt x="176" y="24"/>
                          <a:pt x="170" y="27"/>
                        </a:cubicBezTo>
                        <a:cubicBezTo>
                          <a:pt x="169" y="22"/>
                          <a:pt x="167" y="19"/>
                          <a:pt x="163" y="15"/>
                        </a:cubicBezTo>
                        <a:cubicBezTo>
                          <a:pt x="160" y="14"/>
                          <a:pt x="157" y="13"/>
                          <a:pt x="157" y="10"/>
                        </a:cubicBezTo>
                        <a:cubicBezTo>
                          <a:pt x="157" y="9"/>
                          <a:pt x="157" y="8"/>
                          <a:pt x="157" y="7"/>
                        </a:cubicBezTo>
                        <a:cubicBezTo>
                          <a:pt x="160" y="7"/>
                          <a:pt x="160" y="7"/>
                          <a:pt x="160" y="7"/>
                        </a:cubicBezTo>
                        <a:cubicBezTo>
                          <a:pt x="161" y="7"/>
                          <a:pt x="162" y="8"/>
                          <a:pt x="163" y="8"/>
                        </a:cubicBezTo>
                        <a:cubicBezTo>
                          <a:pt x="165" y="8"/>
                          <a:pt x="165" y="5"/>
                          <a:pt x="167" y="5"/>
                        </a:cubicBezTo>
                        <a:cubicBezTo>
                          <a:pt x="171" y="5"/>
                          <a:pt x="171" y="11"/>
                          <a:pt x="174" y="15"/>
                        </a:cubicBezTo>
                        <a:cubicBezTo>
                          <a:pt x="174" y="14"/>
                          <a:pt x="175" y="14"/>
                          <a:pt x="175" y="13"/>
                        </a:cubicBezTo>
                        <a:cubicBezTo>
                          <a:pt x="175" y="12"/>
                          <a:pt x="174" y="11"/>
                          <a:pt x="174" y="10"/>
                        </a:cubicBezTo>
                        <a:cubicBezTo>
                          <a:pt x="174" y="7"/>
                          <a:pt x="175" y="5"/>
                          <a:pt x="177" y="4"/>
                        </a:cubicBezTo>
                        <a:cubicBezTo>
                          <a:pt x="178" y="5"/>
                          <a:pt x="179" y="6"/>
                          <a:pt x="180" y="6"/>
                        </a:cubicBezTo>
                        <a:cubicBezTo>
                          <a:pt x="182" y="6"/>
                          <a:pt x="183" y="4"/>
                          <a:pt x="185" y="4"/>
                        </a:cubicBezTo>
                        <a:cubicBezTo>
                          <a:pt x="187" y="4"/>
                          <a:pt x="187" y="7"/>
                          <a:pt x="188" y="9"/>
                        </a:cubicBezTo>
                        <a:cubicBezTo>
                          <a:pt x="190" y="11"/>
                          <a:pt x="192" y="10"/>
                          <a:pt x="194" y="12"/>
                        </a:cubicBezTo>
                        <a:cubicBezTo>
                          <a:pt x="194" y="11"/>
                          <a:pt x="195" y="11"/>
                          <a:pt x="195" y="10"/>
                        </a:cubicBezTo>
                        <a:cubicBezTo>
                          <a:pt x="195" y="7"/>
                          <a:pt x="193" y="6"/>
                          <a:pt x="193" y="3"/>
                        </a:cubicBezTo>
                        <a:cubicBezTo>
                          <a:pt x="193" y="1"/>
                          <a:pt x="195" y="1"/>
                          <a:pt x="196" y="0"/>
                        </a:cubicBezTo>
                        <a:cubicBezTo>
                          <a:pt x="198" y="1"/>
                          <a:pt x="197" y="3"/>
                          <a:pt x="197" y="6"/>
                        </a:cubicBezTo>
                        <a:cubicBezTo>
                          <a:pt x="197" y="13"/>
                          <a:pt x="197" y="13"/>
                          <a:pt x="197" y="13"/>
                        </a:cubicBezTo>
                        <a:cubicBezTo>
                          <a:pt x="197" y="16"/>
                          <a:pt x="198" y="17"/>
                          <a:pt x="200" y="19"/>
                        </a:cubicBezTo>
                        <a:cubicBezTo>
                          <a:pt x="202" y="20"/>
                          <a:pt x="201" y="25"/>
                          <a:pt x="203" y="25"/>
                        </a:cubicBezTo>
                        <a:cubicBezTo>
                          <a:pt x="206" y="25"/>
                          <a:pt x="209" y="25"/>
                          <a:pt x="211" y="23"/>
                        </a:cubicBezTo>
                        <a:cubicBezTo>
                          <a:pt x="213" y="21"/>
                          <a:pt x="211" y="17"/>
                          <a:pt x="214" y="17"/>
                        </a:cubicBezTo>
                        <a:cubicBezTo>
                          <a:pt x="225" y="17"/>
                          <a:pt x="223" y="38"/>
                          <a:pt x="234" y="38"/>
                        </a:cubicBezTo>
                        <a:cubicBezTo>
                          <a:pt x="236" y="38"/>
                          <a:pt x="237" y="37"/>
                          <a:pt x="239" y="37"/>
                        </a:cubicBezTo>
                        <a:cubicBezTo>
                          <a:pt x="241" y="37"/>
                          <a:pt x="242" y="39"/>
                          <a:pt x="244" y="41"/>
                        </a:cubicBezTo>
                        <a:cubicBezTo>
                          <a:pt x="248" y="43"/>
                          <a:pt x="251" y="44"/>
                          <a:pt x="256" y="44"/>
                        </a:cubicBezTo>
                        <a:cubicBezTo>
                          <a:pt x="258" y="44"/>
                          <a:pt x="258" y="42"/>
                          <a:pt x="259" y="41"/>
                        </a:cubicBezTo>
                        <a:cubicBezTo>
                          <a:pt x="261" y="38"/>
                          <a:pt x="264" y="38"/>
                          <a:pt x="268" y="38"/>
                        </a:cubicBezTo>
                        <a:cubicBezTo>
                          <a:pt x="268" y="38"/>
                          <a:pt x="268" y="38"/>
                          <a:pt x="268" y="39"/>
                        </a:cubicBezTo>
                        <a:cubicBezTo>
                          <a:pt x="268" y="41"/>
                          <a:pt x="265" y="42"/>
                          <a:pt x="265" y="44"/>
                        </a:cubicBezTo>
                        <a:cubicBezTo>
                          <a:pt x="265" y="47"/>
                          <a:pt x="269" y="49"/>
                          <a:pt x="272" y="49"/>
                        </a:cubicBezTo>
                        <a:cubicBezTo>
                          <a:pt x="274" y="49"/>
                          <a:pt x="275" y="47"/>
                          <a:pt x="277" y="47"/>
                        </a:cubicBezTo>
                        <a:cubicBezTo>
                          <a:pt x="282" y="47"/>
                          <a:pt x="284" y="53"/>
                          <a:pt x="284" y="57"/>
                        </a:cubicBezTo>
                        <a:cubicBezTo>
                          <a:pt x="285" y="58"/>
                          <a:pt x="285" y="58"/>
                          <a:pt x="286" y="58"/>
                        </a:cubicBezTo>
                        <a:cubicBezTo>
                          <a:pt x="287" y="56"/>
                          <a:pt x="287" y="53"/>
                          <a:pt x="289" y="53"/>
                        </a:cubicBezTo>
                        <a:cubicBezTo>
                          <a:pt x="294" y="53"/>
                          <a:pt x="296" y="57"/>
                          <a:pt x="301" y="57"/>
                        </a:cubicBezTo>
                        <a:cubicBezTo>
                          <a:pt x="307" y="57"/>
                          <a:pt x="307" y="57"/>
                          <a:pt x="307" y="57"/>
                        </a:cubicBezTo>
                        <a:cubicBezTo>
                          <a:pt x="311" y="57"/>
                          <a:pt x="312" y="53"/>
                          <a:pt x="316" y="51"/>
                        </a:cubicBezTo>
                        <a:cubicBezTo>
                          <a:pt x="320" y="57"/>
                          <a:pt x="325" y="59"/>
                          <a:pt x="330" y="63"/>
                        </a:cubicBezTo>
                        <a:cubicBezTo>
                          <a:pt x="332" y="64"/>
                          <a:pt x="332" y="67"/>
                          <a:pt x="334" y="67"/>
                        </a:cubicBezTo>
                        <a:cubicBezTo>
                          <a:pt x="336" y="67"/>
                          <a:pt x="336" y="66"/>
                          <a:pt x="338" y="66"/>
                        </a:cubicBezTo>
                        <a:cubicBezTo>
                          <a:pt x="341" y="66"/>
                          <a:pt x="342" y="69"/>
                          <a:pt x="345" y="69"/>
                        </a:cubicBezTo>
                        <a:cubicBezTo>
                          <a:pt x="348" y="69"/>
                          <a:pt x="348" y="67"/>
                          <a:pt x="350" y="65"/>
                        </a:cubicBezTo>
                        <a:cubicBezTo>
                          <a:pt x="349" y="65"/>
                          <a:pt x="348" y="65"/>
                          <a:pt x="346" y="65"/>
                        </a:cubicBezTo>
                        <a:cubicBezTo>
                          <a:pt x="347" y="62"/>
                          <a:pt x="350" y="62"/>
                          <a:pt x="351" y="59"/>
                        </a:cubicBezTo>
                        <a:cubicBezTo>
                          <a:pt x="352" y="60"/>
                          <a:pt x="353" y="61"/>
                          <a:pt x="354" y="61"/>
                        </a:cubicBezTo>
                        <a:cubicBezTo>
                          <a:pt x="357" y="61"/>
                          <a:pt x="357" y="55"/>
                          <a:pt x="360" y="55"/>
                        </a:cubicBezTo>
                        <a:cubicBezTo>
                          <a:pt x="361" y="55"/>
                          <a:pt x="361" y="56"/>
                          <a:pt x="362" y="56"/>
                        </a:cubicBezTo>
                        <a:cubicBezTo>
                          <a:pt x="364" y="56"/>
                          <a:pt x="365" y="55"/>
                          <a:pt x="367" y="54"/>
                        </a:cubicBezTo>
                        <a:cubicBezTo>
                          <a:pt x="366" y="54"/>
                          <a:pt x="365" y="53"/>
                          <a:pt x="365" y="53"/>
                        </a:cubicBezTo>
                        <a:cubicBezTo>
                          <a:pt x="369" y="51"/>
                          <a:pt x="372" y="50"/>
                          <a:pt x="377" y="48"/>
                        </a:cubicBezTo>
                        <a:cubicBezTo>
                          <a:pt x="378" y="48"/>
                          <a:pt x="378" y="48"/>
                          <a:pt x="378" y="48"/>
                        </a:cubicBezTo>
                        <a:cubicBezTo>
                          <a:pt x="376" y="53"/>
                          <a:pt x="376" y="57"/>
                          <a:pt x="371" y="61"/>
                        </a:cubicBezTo>
                        <a:cubicBezTo>
                          <a:pt x="370" y="62"/>
                          <a:pt x="369" y="63"/>
                          <a:pt x="369" y="65"/>
                        </a:cubicBezTo>
                        <a:cubicBezTo>
                          <a:pt x="369" y="67"/>
                          <a:pt x="369" y="67"/>
                          <a:pt x="369" y="67"/>
                        </a:cubicBezTo>
                        <a:cubicBezTo>
                          <a:pt x="370" y="68"/>
                          <a:pt x="370" y="68"/>
                          <a:pt x="371" y="68"/>
                        </a:cubicBezTo>
                        <a:cubicBezTo>
                          <a:pt x="375" y="68"/>
                          <a:pt x="375" y="63"/>
                          <a:pt x="378" y="63"/>
                        </a:cubicBezTo>
                        <a:cubicBezTo>
                          <a:pt x="379" y="63"/>
                          <a:pt x="379" y="65"/>
                          <a:pt x="380" y="65"/>
                        </a:cubicBezTo>
                        <a:cubicBezTo>
                          <a:pt x="383" y="66"/>
                          <a:pt x="387" y="66"/>
                          <a:pt x="387" y="69"/>
                        </a:cubicBezTo>
                        <a:cubicBezTo>
                          <a:pt x="387" y="72"/>
                          <a:pt x="384" y="73"/>
                          <a:pt x="384" y="76"/>
                        </a:cubicBezTo>
                        <a:cubicBezTo>
                          <a:pt x="384" y="77"/>
                          <a:pt x="384" y="78"/>
                          <a:pt x="385" y="79"/>
                        </a:cubicBezTo>
                        <a:cubicBezTo>
                          <a:pt x="394" y="79"/>
                          <a:pt x="394" y="79"/>
                          <a:pt x="394" y="79"/>
                        </a:cubicBezTo>
                        <a:cubicBezTo>
                          <a:pt x="395" y="79"/>
                          <a:pt x="395" y="79"/>
                          <a:pt x="396" y="79"/>
                        </a:cubicBezTo>
                        <a:cubicBezTo>
                          <a:pt x="400" y="79"/>
                          <a:pt x="402" y="75"/>
                          <a:pt x="403" y="72"/>
                        </a:cubicBezTo>
                        <a:cubicBezTo>
                          <a:pt x="404" y="69"/>
                          <a:pt x="407" y="68"/>
                          <a:pt x="407" y="66"/>
                        </a:cubicBezTo>
                        <a:cubicBezTo>
                          <a:pt x="407" y="61"/>
                          <a:pt x="401" y="63"/>
                          <a:pt x="397" y="61"/>
                        </a:cubicBezTo>
                        <a:cubicBezTo>
                          <a:pt x="399" y="58"/>
                          <a:pt x="401" y="57"/>
                          <a:pt x="405" y="56"/>
                        </a:cubicBezTo>
                        <a:cubicBezTo>
                          <a:pt x="408" y="55"/>
                          <a:pt x="409" y="52"/>
                          <a:pt x="413" y="51"/>
                        </a:cubicBezTo>
                        <a:cubicBezTo>
                          <a:pt x="414" y="57"/>
                          <a:pt x="416" y="62"/>
                          <a:pt x="421" y="65"/>
                        </a:cubicBezTo>
                        <a:cubicBezTo>
                          <a:pt x="423" y="66"/>
                          <a:pt x="424" y="69"/>
                          <a:pt x="426" y="69"/>
                        </a:cubicBezTo>
                        <a:cubicBezTo>
                          <a:pt x="428" y="69"/>
                          <a:pt x="428" y="67"/>
                          <a:pt x="428" y="66"/>
                        </a:cubicBezTo>
                        <a:cubicBezTo>
                          <a:pt x="428" y="65"/>
                          <a:pt x="427" y="64"/>
                          <a:pt x="427" y="62"/>
                        </a:cubicBezTo>
                        <a:cubicBezTo>
                          <a:pt x="428" y="62"/>
                          <a:pt x="428" y="61"/>
                          <a:pt x="428" y="61"/>
                        </a:cubicBezTo>
                        <a:cubicBezTo>
                          <a:pt x="432" y="61"/>
                          <a:pt x="435" y="65"/>
                          <a:pt x="435" y="69"/>
                        </a:cubicBezTo>
                        <a:cubicBezTo>
                          <a:pt x="435" y="73"/>
                          <a:pt x="435" y="79"/>
                          <a:pt x="431" y="79"/>
                        </a:cubicBezTo>
                        <a:cubicBezTo>
                          <a:pt x="430" y="79"/>
                          <a:pt x="429" y="78"/>
                          <a:pt x="428" y="78"/>
                        </a:cubicBezTo>
                        <a:cubicBezTo>
                          <a:pt x="426" y="78"/>
                          <a:pt x="426" y="78"/>
                          <a:pt x="426" y="78"/>
                        </a:cubicBezTo>
                        <a:cubicBezTo>
                          <a:pt x="425" y="85"/>
                          <a:pt x="424" y="89"/>
                          <a:pt x="419" y="95"/>
                        </a:cubicBezTo>
                        <a:cubicBezTo>
                          <a:pt x="416" y="94"/>
                          <a:pt x="416" y="94"/>
                          <a:pt x="416" y="94"/>
                        </a:cubicBezTo>
                        <a:cubicBezTo>
                          <a:pt x="415" y="95"/>
                          <a:pt x="414" y="96"/>
                          <a:pt x="412" y="97"/>
                        </a:cubicBezTo>
                        <a:cubicBezTo>
                          <a:pt x="413" y="101"/>
                          <a:pt x="416" y="102"/>
                          <a:pt x="418" y="106"/>
                        </a:cubicBezTo>
                        <a:cubicBezTo>
                          <a:pt x="415" y="107"/>
                          <a:pt x="412" y="106"/>
                          <a:pt x="410" y="108"/>
                        </a:cubicBezTo>
                        <a:cubicBezTo>
                          <a:pt x="412" y="110"/>
                          <a:pt x="414" y="111"/>
                          <a:pt x="415" y="113"/>
                        </a:cubicBezTo>
                        <a:cubicBezTo>
                          <a:pt x="412" y="115"/>
                          <a:pt x="412" y="118"/>
                          <a:pt x="409" y="121"/>
                        </a:cubicBezTo>
                        <a:cubicBezTo>
                          <a:pt x="407" y="118"/>
                          <a:pt x="408" y="115"/>
                          <a:pt x="406" y="112"/>
                        </a:cubicBezTo>
                        <a:cubicBezTo>
                          <a:pt x="405" y="111"/>
                          <a:pt x="405" y="111"/>
                          <a:pt x="405" y="111"/>
                        </a:cubicBezTo>
                        <a:cubicBezTo>
                          <a:pt x="404" y="114"/>
                          <a:pt x="402" y="116"/>
                          <a:pt x="400" y="116"/>
                        </a:cubicBezTo>
                        <a:cubicBezTo>
                          <a:pt x="399" y="117"/>
                          <a:pt x="399" y="117"/>
                          <a:pt x="399" y="117"/>
                        </a:cubicBezTo>
                        <a:cubicBezTo>
                          <a:pt x="399" y="118"/>
                          <a:pt x="400" y="118"/>
                          <a:pt x="400" y="118"/>
                        </a:cubicBezTo>
                        <a:cubicBezTo>
                          <a:pt x="400" y="121"/>
                          <a:pt x="397" y="121"/>
                          <a:pt x="395" y="123"/>
                        </a:cubicBezTo>
                        <a:cubicBezTo>
                          <a:pt x="394" y="120"/>
                          <a:pt x="395" y="117"/>
                          <a:pt x="392" y="115"/>
                        </a:cubicBezTo>
                        <a:cubicBezTo>
                          <a:pt x="391" y="118"/>
                          <a:pt x="391" y="120"/>
                          <a:pt x="388" y="122"/>
                        </a:cubicBezTo>
                        <a:cubicBezTo>
                          <a:pt x="388" y="121"/>
                          <a:pt x="388" y="120"/>
                          <a:pt x="387" y="120"/>
                        </a:cubicBezTo>
                        <a:cubicBezTo>
                          <a:pt x="383" y="120"/>
                          <a:pt x="379" y="124"/>
                          <a:pt x="379" y="128"/>
                        </a:cubicBezTo>
                        <a:cubicBezTo>
                          <a:pt x="379" y="130"/>
                          <a:pt x="381" y="130"/>
                          <a:pt x="382" y="133"/>
                        </a:cubicBezTo>
                        <a:cubicBezTo>
                          <a:pt x="381" y="133"/>
                          <a:pt x="381" y="133"/>
                          <a:pt x="381" y="133"/>
                        </a:cubicBezTo>
                        <a:cubicBezTo>
                          <a:pt x="379" y="132"/>
                          <a:pt x="379" y="132"/>
                          <a:pt x="379" y="132"/>
                        </a:cubicBezTo>
                        <a:cubicBezTo>
                          <a:pt x="378" y="136"/>
                          <a:pt x="378" y="138"/>
                          <a:pt x="378" y="142"/>
                        </a:cubicBezTo>
                        <a:cubicBezTo>
                          <a:pt x="378" y="146"/>
                          <a:pt x="380" y="151"/>
                          <a:pt x="384" y="151"/>
                        </a:cubicBezTo>
                        <a:cubicBezTo>
                          <a:pt x="391" y="151"/>
                          <a:pt x="385" y="164"/>
                          <a:pt x="381" y="172"/>
                        </a:cubicBezTo>
                        <a:cubicBezTo>
                          <a:pt x="378" y="177"/>
                          <a:pt x="372" y="177"/>
                          <a:pt x="370" y="183"/>
                        </a:cubicBezTo>
                        <a:cubicBezTo>
                          <a:pt x="366" y="190"/>
                          <a:pt x="365" y="195"/>
                          <a:pt x="359" y="202"/>
                        </a:cubicBezTo>
                        <a:cubicBezTo>
                          <a:pt x="357" y="205"/>
                          <a:pt x="355" y="206"/>
                          <a:pt x="353" y="209"/>
                        </a:cubicBezTo>
                        <a:cubicBezTo>
                          <a:pt x="353" y="216"/>
                          <a:pt x="353" y="216"/>
                          <a:pt x="353" y="216"/>
                        </a:cubicBezTo>
                        <a:cubicBezTo>
                          <a:pt x="353" y="219"/>
                          <a:pt x="356" y="218"/>
                          <a:pt x="358" y="220"/>
                        </a:cubicBezTo>
                        <a:cubicBezTo>
                          <a:pt x="370" y="227"/>
                          <a:pt x="362" y="230"/>
                          <a:pt x="371" y="230"/>
                        </a:cubicBezTo>
                        <a:cubicBezTo>
                          <a:pt x="375" y="230"/>
                          <a:pt x="376" y="234"/>
                          <a:pt x="379" y="236"/>
                        </a:cubicBezTo>
                        <a:cubicBezTo>
                          <a:pt x="387" y="240"/>
                          <a:pt x="393" y="241"/>
                          <a:pt x="399" y="247"/>
                        </a:cubicBezTo>
                        <a:cubicBezTo>
                          <a:pt x="402" y="250"/>
                          <a:pt x="401" y="253"/>
                          <a:pt x="403" y="256"/>
                        </a:cubicBezTo>
                        <a:cubicBezTo>
                          <a:pt x="412" y="266"/>
                          <a:pt x="425" y="259"/>
                          <a:pt x="421" y="269"/>
                        </a:cubicBezTo>
                        <a:cubicBezTo>
                          <a:pt x="424" y="270"/>
                          <a:pt x="425" y="272"/>
                          <a:pt x="426" y="275"/>
                        </a:cubicBezTo>
                        <a:cubicBezTo>
                          <a:pt x="428" y="275"/>
                          <a:pt x="428" y="274"/>
                          <a:pt x="430" y="274"/>
                        </a:cubicBezTo>
                        <a:cubicBezTo>
                          <a:pt x="432" y="274"/>
                          <a:pt x="433" y="275"/>
                          <a:pt x="435" y="275"/>
                        </a:cubicBezTo>
                        <a:cubicBezTo>
                          <a:pt x="436" y="275"/>
                          <a:pt x="437" y="275"/>
                          <a:pt x="438" y="274"/>
                        </a:cubicBezTo>
                        <a:cubicBezTo>
                          <a:pt x="439" y="274"/>
                          <a:pt x="440" y="274"/>
                          <a:pt x="441" y="274"/>
                        </a:cubicBezTo>
                        <a:cubicBezTo>
                          <a:pt x="447" y="274"/>
                          <a:pt x="450" y="277"/>
                          <a:pt x="453" y="282"/>
                        </a:cubicBezTo>
                        <a:cubicBezTo>
                          <a:pt x="455" y="286"/>
                          <a:pt x="459" y="285"/>
                          <a:pt x="463" y="287"/>
                        </a:cubicBezTo>
                        <a:cubicBezTo>
                          <a:pt x="470" y="292"/>
                          <a:pt x="473" y="296"/>
                          <a:pt x="481" y="296"/>
                        </a:cubicBezTo>
                        <a:cubicBezTo>
                          <a:pt x="481" y="296"/>
                          <a:pt x="482" y="296"/>
                          <a:pt x="482" y="297"/>
                        </a:cubicBezTo>
                        <a:cubicBezTo>
                          <a:pt x="482" y="298"/>
                          <a:pt x="481" y="298"/>
                          <a:pt x="481" y="298"/>
                        </a:cubicBezTo>
                        <a:cubicBezTo>
                          <a:pt x="481" y="299"/>
                          <a:pt x="483" y="299"/>
                          <a:pt x="484" y="300"/>
                        </a:cubicBezTo>
                        <a:cubicBezTo>
                          <a:pt x="486" y="302"/>
                          <a:pt x="487" y="303"/>
                          <a:pt x="490" y="305"/>
                        </a:cubicBezTo>
                        <a:cubicBezTo>
                          <a:pt x="492" y="308"/>
                          <a:pt x="495" y="311"/>
                          <a:pt x="497" y="31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8" name="Google Shape;38;p4"/>
                  <p:cNvSpPr/>
                  <p:nvPr/>
                </p:nvSpPr>
                <p:spPr>
                  <a:xfrm>
                    <a:off x="5040313" y="973138"/>
                    <a:ext cx="1555749" cy="2028825"/>
                  </a:xfrm>
                  <a:custGeom>
                    <a:avLst/>
                    <a:gdLst/>
                    <a:ahLst/>
                    <a:cxnLst/>
                    <a:rect l="l" t="t" r="r" b="b"/>
                    <a:pathLst>
                      <a:path w="858" h="1119" extrusionOk="0">
                        <a:moveTo>
                          <a:pt x="64" y="368"/>
                        </a:moveTo>
                        <a:cubicBezTo>
                          <a:pt x="64" y="371"/>
                          <a:pt x="68" y="371"/>
                          <a:pt x="70" y="371"/>
                        </a:cubicBezTo>
                        <a:cubicBezTo>
                          <a:pt x="72" y="371"/>
                          <a:pt x="72" y="369"/>
                          <a:pt x="74" y="367"/>
                        </a:cubicBezTo>
                        <a:cubicBezTo>
                          <a:pt x="75" y="366"/>
                          <a:pt x="77" y="367"/>
                          <a:pt x="79" y="367"/>
                        </a:cubicBezTo>
                        <a:cubicBezTo>
                          <a:pt x="79" y="363"/>
                          <a:pt x="81" y="358"/>
                          <a:pt x="85" y="358"/>
                        </a:cubicBezTo>
                        <a:cubicBezTo>
                          <a:pt x="87" y="358"/>
                          <a:pt x="88" y="360"/>
                          <a:pt x="89" y="360"/>
                        </a:cubicBezTo>
                        <a:cubicBezTo>
                          <a:pt x="91" y="360"/>
                          <a:pt x="92" y="359"/>
                          <a:pt x="92" y="358"/>
                        </a:cubicBezTo>
                        <a:cubicBezTo>
                          <a:pt x="92" y="354"/>
                          <a:pt x="85" y="354"/>
                          <a:pt x="81" y="356"/>
                        </a:cubicBezTo>
                        <a:cubicBezTo>
                          <a:pt x="74" y="359"/>
                          <a:pt x="64" y="360"/>
                          <a:pt x="64" y="368"/>
                        </a:cubicBezTo>
                        <a:close/>
                        <a:moveTo>
                          <a:pt x="82" y="388"/>
                        </a:moveTo>
                        <a:cubicBezTo>
                          <a:pt x="81" y="390"/>
                          <a:pt x="80" y="391"/>
                          <a:pt x="79" y="393"/>
                        </a:cubicBezTo>
                        <a:cubicBezTo>
                          <a:pt x="81" y="394"/>
                          <a:pt x="82" y="393"/>
                          <a:pt x="84" y="394"/>
                        </a:cubicBezTo>
                        <a:cubicBezTo>
                          <a:pt x="84" y="391"/>
                          <a:pt x="84" y="390"/>
                          <a:pt x="82" y="388"/>
                        </a:cubicBezTo>
                        <a:close/>
                        <a:moveTo>
                          <a:pt x="234" y="27"/>
                        </a:moveTo>
                        <a:cubicBezTo>
                          <a:pt x="232" y="28"/>
                          <a:pt x="230" y="29"/>
                          <a:pt x="230" y="32"/>
                        </a:cubicBezTo>
                        <a:cubicBezTo>
                          <a:pt x="230" y="33"/>
                          <a:pt x="231" y="33"/>
                          <a:pt x="231" y="34"/>
                        </a:cubicBezTo>
                        <a:cubicBezTo>
                          <a:pt x="232" y="33"/>
                          <a:pt x="233" y="32"/>
                          <a:pt x="235" y="32"/>
                        </a:cubicBezTo>
                        <a:cubicBezTo>
                          <a:pt x="235" y="31"/>
                          <a:pt x="236" y="31"/>
                          <a:pt x="236" y="31"/>
                        </a:cubicBezTo>
                        <a:cubicBezTo>
                          <a:pt x="236" y="29"/>
                          <a:pt x="235" y="28"/>
                          <a:pt x="234" y="27"/>
                        </a:cubicBezTo>
                        <a:close/>
                        <a:moveTo>
                          <a:pt x="235" y="2"/>
                        </a:moveTo>
                        <a:cubicBezTo>
                          <a:pt x="235" y="4"/>
                          <a:pt x="237" y="5"/>
                          <a:pt x="238" y="6"/>
                        </a:cubicBezTo>
                        <a:cubicBezTo>
                          <a:pt x="240" y="5"/>
                          <a:pt x="240" y="3"/>
                          <a:pt x="241" y="1"/>
                        </a:cubicBezTo>
                        <a:cubicBezTo>
                          <a:pt x="239" y="0"/>
                          <a:pt x="235" y="0"/>
                          <a:pt x="235" y="2"/>
                        </a:cubicBezTo>
                        <a:close/>
                        <a:moveTo>
                          <a:pt x="720" y="768"/>
                        </a:moveTo>
                        <a:cubicBezTo>
                          <a:pt x="722" y="778"/>
                          <a:pt x="728" y="782"/>
                          <a:pt x="736" y="789"/>
                        </a:cubicBezTo>
                        <a:cubicBezTo>
                          <a:pt x="736" y="789"/>
                          <a:pt x="736" y="788"/>
                          <a:pt x="736" y="788"/>
                        </a:cubicBezTo>
                        <a:cubicBezTo>
                          <a:pt x="736" y="784"/>
                          <a:pt x="733" y="782"/>
                          <a:pt x="730" y="779"/>
                        </a:cubicBezTo>
                        <a:cubicBezTo>
                          <a:pt x="727" y="774"/>
                          <a:pt x="726" y="769"/>
                          <a:pt x="720" y="768"/>
                        </a:cubicBezTo>
                        <a:close/>
                        <a:moveTo>
                          <a:pt x="842" y="850"/>
                        </a:moveTo>
                        <a:cubicBezTo>
                          <a:pt x="841" y="850"/>
                          <a:pt x="841" y="850"/>
                          <a:pt x="841" y="850"/>
                        </a:cubicBezTo>
                        <a:cubicBezTo>
                          <a:pt x="841" y="852"/>
                          <a:pt x="842" y="854"/>
                          <a:pt x="842" y="856"/>
                        </a:cubicBezTo>
                        <a:cubicBezTo>
                          <a:pt x="842" y="862"/>
                          <a:pt x="839" y="865"/>
                          <a:pt x="835" y="868"/>
                        </a:cubicBezTo>
                        <a:cubicBezTo>
                          <a:pt x="834" y="869"/>
                          <a:pt x="831" y="869"/>
                          <a:pt x="831" y="871"/>
                        </a:cubicBezTo>
                        <a:cubicBezTo>
                          <a:pt x="831" y="873"/>
                          <a:pt x="832" y="874"/>
                          <a:pt x="832" y="876"/>
                        </a:cubicBezTo>
                        <a:cubicBezTo>
                          <a:pt x="832" y="884"/>
                          <a:pt x="832" y="884"/>
                          <a:pt x="832" y="884"/>
                        </a:cubicBezTo>
                        <a:cubicBezTo>
                          <a:pt x="832" y="889"/>
                          <a:pt x="829" y="891"/>
                          <a:pt x="826" y="895"/>
                        </a:cubicBezTo>
                        <a:cubicBezTo>
                          <a:pt x="829" y="896"/>
                          <a:pt x="828" y="900"/>
                          <a:pt x="829" y="904"/>
                        </a:cubicBezTo>
                        <a:cubicBezTo>
                          <a:pt x="830" y="906"/>
                          <a:pt x="832" y="906"/>
                          <a:pt x="833" y="908"/>
                        </a:cubicBezTo>
                        <a:cubicBezTo>
                          <a:pt x="837" y="903"/>
                          <a:pt x="834" y="897"/>
                          <a:pt x="837" y="891"/>
                        </a:cubicBezTo>
                        <a:cubicBezTo>
                          <a:pt x="839" y="885"/>
                          <a:pt x="840" y="881"/>
                          <a:pt x="842" y="875"/>
                        </a:cubicBezTo>
                        <a:cubicBezTo>
                          <a:pt x="844" y="870"/>
                          <a:pt x="848" y="867"/>
                          <a:pt x="848" y="861"/>
                        </a:cubicBezTo>
                        <a:cubicBezTo>
                          <a:pt x="848" y="856"/>
                          <a:pt x="844" y="854"/>
                          <a:pt x="842" y="850"/>
                        </a:cubicBezTo>
                        <a:close/>
                        <a:moveTo>
                          <a:pt x="858" y="1055"/>
                        </a:moveTo>
                        <a:cubicBezTo>
                          <a:pt x="858" y="1055"/>
                          <a:pt x="858" y="1055"/>
                          <a:pt x="858" y="1055"/>
                        </a:cubicBezTo>
                        <a:cubicBezTo>
                          <a:pt x="854" y="1057"/>
                          <a:pt x="852" y="1058"/>
                          <a:pt x="848" y="1060"/>
                        </a:cubicBezTo>
                        <a:cubicBezTo>
                          <a:pt x="845" y="1061"/>
                          <a:pt x="843" y="1059"/>
                          <a:pt x="840" y="1060"/>
                        </a:cubicBezTo>
                        <a:cubicBezTo>
                          <a:pt x="837" y="1062"/>
                          <a:pt x="838" y="1067"/>
                          <a:pt x="834" y="1067"/>
                        </a:cubicBezTo>
                        <a:cubicBezTo>
                          <a:pt x="832" y="1067"/>
                          <a:pt x="831" y="1066"/>
                          <a:pt x="829" y="1066"/>
                        </a:cubicBezTo>
                        <a:cubicBezTo>
                          <a:pt x="825" y="1065"/>
                          <a:pt x="822" y="1066"/>
                          <a:pt x="818" y="1066"/>
                        </a:cubicBezTo>
                        <a:cubicBezTo>
                          <a:pt x="811" y="1066"/>
                          <a:pt x="808" y="1061"/>
                          <a:pt x="802" y="1061"/>
                        </a:cubicBezTo>
                        <a:cubicBezTo>
                          <a:pt x="797" y="1061"/>
                          <a:pt x="796" y="1067"/>
                          <a:pt x="792" y="1070"/>
                        </a:cubicBezTo>
                        <a:cubicBezTo>
                          <a:pt x="790" y="1071"/>
                          <a:pt x="788" y="1070"/>
                          <a:pt x="786" y="1071"/>
                        </a:cubicBezTo>
                        <a:cubicBezTo>
                          <a:pt x="780" y="1073"/>
                          <a:pt x="777" y="1077"/>
                          <a:pt x="771" y="1079"/>
                        </a:cubicBezTo>
                        <a:cubicBezTo>
                          <a:pt x="773" y="1082"/>
                          <a:pt x="773" y="1084"/>
                          <a:pt x="776" y="1087"/>
                        </a:cubicBezTo>
                        <a:cubicBezTo>
                          <a:pt x="776" y="1087"/>
                          <a:pt x="778" y="1087"/>
                          <a:pt x="778" y="1088"/>
                        </a:cubicBezTo>
                        <a:cubicBezTo>
                          <a:pt x="778" y="1096"/>
                          <a:pt x="773" y="1102"/>
                          <a:pt x="765" y="1102"/>
                        </a:cubicBezTo>
                        <a:cubicBezTo>
                          <a:pt x="765" y="1104"/>
                          <a:pt x="765" y="1105"/>
                          <a:pt x="765" y="1106"/>
                        </a:cubicBezTo>
                        <a:cubicBezTo>
                          <a:pt x="761" y="1106"/>
                          <a:pt x="760" y="1101"/>
                          <a:pt x="757" y="1101"/>
                        </a:cubicBezTo>
                        <a:cubicBezTo>
                          <a:pt x="749" y="1101"/>
                          <a:pt x="747" y="1108"/>
                          <a:pt x="743" y="1114"/>
                        </a:cubicBezTo>
                        <a:cubicBezTo>
                          <a:pt x="742" y="1116"/>
                          <a:pt x="743" y="1119"/>
                          <a:pt x="741" y="1119"/>
                        </a:cubicBezTo>
                        <a:cubicBezTo>
                          <a:pt x="732" y="1119"/>
                          <a:pt x="737" y="1103"/>
                          <a:pt x="729" y="1099"/>
                        </a:cubicBezTo>
                        <a:cubicBezTo>
                          <a:pt x="722" y="1096"/>
                          <a:pt x="719" y="1092"/>
                          <a:pt x="712" y="1088"/>
                        </a:cubicBezTo>
                        <a:cubicBezTo>
                          <a:pt x="710" y="1086"/>
                          <a:pt x="710" y="1084"/>
                          <a:pt x="708" y="1084"/>
                        </a:cubicBezTo>
                        <a:cubicBezTo>
                          <a:pt x="705" y="1084"/>
                          <a:pt x="703" y="1086"/>
                          <a:pt x="700" y="1086"/>
                        </a:cubicBezTo>
                        <a:cubicBezTo>
                          <a:pt x="694" y="1086"/>
                          <a:pt x="694" y="1086"/>
                          <a:pt x="694" y="1086"/>
                        </a:cubicBezTo>
                        <a:cubicBezTo>
                          <a:pt x="693" y="1086"/>
                          <a:pt x="693" y="1086"/>
                          <a:pt x="691" y="1086"/>
                        </a:cubicBezTo>
                        <a:cubicBezTo>
                          <a:pt x="686" y="1086"/>
                          <a:pt x="685" y="1079"/>
                          <a:pt x="680" y="1079"/>
                        </a:cubicBezTo>
                        <a:cubicBezTo>
                          <a:pt x="672" y="1079"/>
                          <a:pt x="668" y="1084"/>
                          <a:pt x="659" y="1084"/>
                        </a:cubicBezTo>
                        <a:cubicBezTo>
                          <a:pt x="657" y="1084"/>
                          <a:pt x="656" y="1084"/>
                          <a:pt x="654" y="1084"/>
                        </a:cubicBezTo>
                        <a:cubicBezTo>
                          <a:pt x="648" y="1084"/>
                          <a:pt x="648" y="1084"/>
                          <a:pt x="648" y="1084"/>
                        </a:cubicBezTo>
                        <a:cubicBezTo>
                          <a:pt x="644" y="1084"/>
                          <a:pt x="642" y="1081"/>
                          <a:pt x="638" y="1081"/>
                        </a:cubicBezTo>
                        <a:cubicBezTo>
                          <a:pt x="633" y="1081"/>
                          <a:pt x="631" y="1086"/>
                          <a:pt x="626" y="1090"/>
                        </a:cubicBezTo>
                        <a:cubicBezTo>
                          <a:pt x="621" y="1094"/>
                          <a:pt x="616" y="1094"/>
                          <a:pt x="612" y="1099"/>
                        </a:cubicBezTo>
                        <a:cubicBezTo>
                          <a:pt x="611" y="1101"/>
                          <a:pt x="612" y="1105"/>
                          <a:pt x="609" y="1106"/>
                        </a:cubicBezTo>
                        <a:cubicBezTo>
                          <a:pt x="168" y="1107"/>
                          <a:pt x="168" y="1107"/>
                          <a:pt x="168" y="1107"/>
                        </a:cubicBezTo>
                        <a:cubicBezTo>
                          <a:pt x="168" y="1107"/>
                          <a:pt x="168" y="1107"/>
                          <a:pt x="168" y="1107"/>
                        </a:cubicBezTo>
                        <a:cubicBezTo>
                          <a:pt x="168" y="921"/>
                          <a:pt x="168" y="921"/>
                          <a:pt x="168" y="921"/>
                        </a:cubicBezTo>
                        <a:cubicBezTo>
                          <a:pt x="1" y="920"/>
                          <a:pt x="1" y="920"/>
                          <a:pt x="1" y="920"/>
                        </a:cubicBezTo>
                        <a:cubicBezTo>
                          <a:pt x="1" y="920"/>
                          <a:pt x="1" y="920"/>
                          <a:pt x="1" y="920"/>
                        </a:cubicBezTo>
                        <a:cubicBezTo>
                          <a:pt x="0" y="364"/>
                          <a:pt x="0" y="364"/>
                          <a:pt x="0" y="364"/>
                        </a:cubicBezTo>
                        <a:cubicBezTo>
                          <a:pt x="0" y="364"/>
                          <a:pt x="0" y="364"/>
                          <a:pt x="0" y="364"/>
                        </a:cubicBezTo>
                        <a:cubicBezTo>
                          <a:pt x="4" y="368"/>
                          <a:pt x="9" y="370"/>
                          <a:pt x="15" y="372"/>
                        </a:cubicBezTo>
                        <a:cubicBezTo>
                          <a:pt x="27" y="376"/>
                          <a:pt x="34" y="378"/>
                          <a:pt x="46" y="382"/>
                        </a:cubicBezTo>
                        <a:cubicBezTo>
                          <a:pt x="52" y="384"/>
                          <a:pt x="58" y="384"/>
                          <a:pt x="61" y="390"/>
                        </a:cubicBezTo>
                        <a:cubicBezTo>
                          <a:pt x="65" y="396"/>
                          <a:pt x="62" y="403"/>
                          <a:pt x="67" y="408"/>
                        </a:cubicBezTo>
                        <a:cubicBezTo>
                          <a:pt x="71" y="412"/>
                          <a:pt x="76" y="410"/>
                          <a:pt x="82" y="411"/>
                        </a:cubicBezTo>
                        <a:cubicBezTo>
                          <a:pt x="85" y="412"/>
                          <a:pt x="86" y="415"/>
                          <a:pt x="88" y="417"/>
                        </a:cubicBezTo>
                        <a:cubicBezTo>
                          <a:pt x="97" y="424"/>
                          <a:pt x="91" y="422"/>
                          <a:pt x="98" y="422"/>
                        </a:cubicBezTo>
                        <a:cubicBezTo>
                          <a:pt x="106" y="422"/>
                          <a:pt x="108" y="430"/>
                          <a:pt x="115" y="430"/>
                        </a:cubicBezTo>
                        <a:cubicBezTo>
                          <a:pt x="121" y="430"/>
                          <a:pt x="121" y="430"/>
                          <a:pt x="121" y="430"/>
                        </a:cubicBezTo>
                        <a:cubicBezTo>
                          <a:pt x="132" y="430"/>
                          <a:pt x="137" y="421"/>
                          <a:pt x="148" y="421"/>
                        </a:cubicBezTo>
                        <a:cubicBezTo>
                          <a:pt x="149" y="421"/>
                          <a:pt x="149" y="422"/>
                          <a:pt x="150" y="423"/>
                        </a:cubicBezTo>
                        <a:cubicBezTo>
                          <a:pt x="150" y="418"/>
                          <a:pt x="150" y="418"/>
                          <a:pt x="150" y="418"/>
                        </a:cubicBezTo>
                        <a:cubicBezTo>
                          <a:pt x="151" y="418"/>
                          <a:pt x="151" y="418"/>
                          <a:pt x="152" y="418"/>
                        </a:cubicBezTo>
                        <a:cubicBezTo>
                          <a:pt x="153" y="418"/>
                          <a:pt x="153" y="418"/>
                          <a:pt x="154" y="418"/>
                        </a:cubicBezTo>
                        <a:cubicBezTo>
                          <a:pt x="155" y="412"/>
                          <a:pt x="159" y="410"/>
                          <a:pt x="161" y="405"/>
                        </a:cubicBezTo>
                        <a:cubicBezTo>
                          <a:pt x="162" y="406"/>
                          <a:pt x="162" y="406"/>
                          <a:pt x="162" y="406"/>
                        </a:cubicBezTo>
                        <a:cubicBezTo>
                          <a:pt x="166" y="399"/>
                          <a:pt x="168" y="394"/>
                          <a:pt x="167" y="386"/>
                        </a:cubicBezTo>
                        <a:cubicBezTo>
                          <a:pt x="170" y="385"/>
                          <a:pt x="171" y="383"/>
                          <a:pt x="172" y="381"/>
                        </a:cubicBezTo>
                        <a:cubicBezTo>
                          <a:pt x="173" y="379"/>
                          <a:pt x="173" y="377"/>
                          <a:pt x="174" y="377"/>
                        </a:cubicBezTo>
                        <a:cubicBezTo>
                          <a:pt x="175" y="377"/>
                          <a:pt x="175" y="378"/>
                          <a:pt x="175" y="378"/>
                        </a:cubicBezTo>
                        <a:cubicBezTo>
                          <a:pt x="175" y="377"/>
                          <a:pt x="175" y="376"/>
                          <a:pt x="175" y="374"/>
                        </a:cubicBezTo>
                        <a:cubicBezTo>
                          <a:pt x="178" y="374"/>
                          <a:pt x="179" y="374"/>
                          <a:pt x="181" y="374"/>
                        </a:cubicBezTo>
                        <a:cubicBezTo>
                          <a:pt x="180" y="373"/>
                          <a:pt x="180" y="372"/>
                          <a:pt x="180" y="370"/>
                        </a:cubicBezTo>
                        <a:cubicBezTo>
                          <a:pt x="180" y="369"/>
                          <a:pt x="180" y="367"/>
                          <a:pt x="182" y="367"/>
                        </a:cubicBezTo>
                        <a:cubicBezTo>
                          <a:pt x="182" y="367"/>
                          <a:pt x="182" y="368"/>
                          <a:pt x="183" y="368"/>
                        </a:cubicBezTo>
                        <a:cubicBezTo>
                          <a:pt x="183" y="364"/>
                          <a:pt x="183" y="364"/>
                          <a:pt x="183" y="364"/>
                        </a:cubicBezTo>
                        <a:cubicBezTo>
                          <a:pt x="183" y="352"/>
                          <a:pt x="191" y="346"/>
                          <a:pt x="191" y="334"/>
                        </a:cubicBezTo>
                        <a:cubicBezTo>
                          <a:pt x="191" y="331"/>
                          <a:pt x="190" y="330"/>
                          <a:pt x="190" y="328"/>
                        </a:cubicBezTo>
                        <a:cubicBezTo>
                          <a:pt x="190" y="325"/>
                          <a:pt x="191" y="323"/>
                          <a:pt x="191" y="320"/>
                        </a:cubicBezTo>
                        <a:cubicBezTo>
                          <a:pt x="191" y="312"/>
                          <a:pt x="193" y="307"/>
                          <a:pt x="196" y="300"/>
                        </a:cubicBezTo>
                        <a:cubicBezTo>
                          <a:pt x="198" y="295"/>
                          <a:pt x="197" y="291"/>
                          <a:pt x="201" y="288"/>
                        </a:cubicBezTo>
                        <a:cubicBezTo>
                          <a:pt x="207" y="288"/>
                          <a:pt x="201" y="289"/>
                          <a:pt x="201" y="285"/>
                        </a:cubicBezTo>
                        <a:cubicBezTo>
                          <a:pt x="201" y="284"/>
                          <a:pt x="202" y="284"/>
                          <a:pt x="203" y="283"/>
                        </a:cubicBezTo>
                        <a:cubicBezTo>
                          <a:pt x="205" y="281"/>
                          <a:pt x="204" y="278"/>
                          <a:pt x="205" y="275"/>
                        </a:cubicBezTo>
                        <a:cubicBezTo>
                          <a:pt x="198" y="265"/>
                          <a:pt x="196" y="257"/>
                          <a:pt x="196" y="245"/>
                        </a:cubicBezTo>
                        <a:cubicBezTo>
                          <a:pt x="196" y="239"/>
                          <a:pt x="201" y="236"/>
                          <a:pt x="201" y="229"/>
                        </a:cubicBezTo>
                        <a:cubicBezTo>
                          <a:pt x="201" y="224"/>
                          <a:pt x="201" y="224"/>
                          <a:pt x="201" y="224"/>
                        </a:cubicBezTo>
                        <a:cubicBezTo>
                          <a:pt x="201" y="218"/>
                          <a:pt x="193" y="218"/>
                          <a:pt x="193" y="213"/>
                        </a:cubicBezTo>
                        <a:cubicBezTo>
                          <a:pt x="193" y="210"/>
                          <a:pt x="195" y="208"/>
                          <a:pt x="195" y="205"/>
                        </a:cubicBezTo>
                        <a:cubicBezTo>
                          <a:pt x="196" y="200"/>
                          <a:pt x="195" y="197"/>
                          <a:pt x="198" y="193"/>
                        </a:cubicBezTo>
                        <a:cubicBezTo>
                          <a:pt x="201" y="190"/>
                          <a:pt x="199" y="186"/>
                          <a:pt x="201" y="182"/>
                        </a:cubicBezTo>
                        <a:cubicBezTo>
                          <a:pt x="204" y="183"/>
                          <a:pt x="204" y="185"/>
                          <a:pt x="205" y="187"/>
                        </a:cubicBezTo>
                        <a:cubicBezTo>
                          <a:pt x="206" y="187"/>
                          <a:pt x="206" y="187"/>
                          <a:pt x="206" y="187"/>
                        </a:cubicBezTo>
                        <a:cubicBezTo>
                          <a:pt x="206" y="184"/>
                          <a:pt x="208" y="183"/>
                          <a:pt x="209" y="180"/>
                        </a:cubicBezTo>
                        <a:cubicBezTo>
                          <a:pt x="205" y="179"/>
                          <a:pt x="205" y="175"/>
                          <a:pt x="203" y="171"/>
                        </a:cubicBezTo>
                        <a:cubicBezTo>
                          <a:pt x="202" y="167"/>
                          <a:pt x="200" y="164"/>
                          <a:pt x="200" y="160"/>
                        </a:cubicBezTo>
                        <a:cubicBezTo>
                          <a:pt x="200" y="156"/>
                          <a:pt x="204" y="156"/>
                          <a:pt x="207" y="153"/>
                        </a:cubicBezTo>
                        <a:cubicBezTo>
                          <a:pt x="210" y="151"/>
                          <a:pt x="210" y="148"/>
                          <a:pt x="213" y="145"/>
                        </a:cubicBezTo>
                        <a:cubicBezTo>
                          <a:pt x="219" y="150"/>
                          <a:pt x="221" y="162"/>
                          <a:pt x="218" y="146"/>
                        </a:cubicBezTo>
                        <a:cubicBezTo>
                          <a:pt x="228" y="147"/>
                          <a:pt x="218" y="143"/>
                          <a:pt x="215" y="141"/>
                        </a:cubicBezTo>
                        <a:cubicBezTo>
                          <a:pt x="232" y="133"/>
                          <a:pt x="206" y="142"/>
                          <a:pt x="206" y="125"/>
                        </a:cubicBezTo>
                        <a:cubicBezTo>
                          <a:pt x="206" y="122"/>
                          <a:pt x="206" y="120"/>
                          <a:pt x="208" y="118"/>
                        </a:cubicBezTo>
                        <a:cubicBezTo>
                          <a:pt x="210" y="119"/>
                          <a:pt x="210" y="119"/>
                          <a:pt x="210" y="119"/>
                        </a:cubicBezTo>
                        <a:cubicBezTo>
                          <a:pt x="210" y="117"/>
                          <a:pt x="209" y="117"/>
                          <a:pt x="209" y="115"/>
                        </a:cubicBezTo>
                        <a:cubicBezTo>
                          <a:pt x="209" y="111"/>
                          <a:pt x="212" y="110"/>
                          <a:pt x="215" y="107"/>
                        </a:cubicBezTo>
                        <a:cubicBezTo>
                          <a:pt x="217" y="110"/>
                          <a:pt x="218" y="112"/>
                          <a:pt x="219" y="115"/>
                        </a:cubicBezTo>
                        <a:cubicBezTo>
                          <a:pt x="219" y="116"/>
                          <a:pt x="220" y="117"/>
                          <a:pt x="220" y="115"/>
                        </a:cubicBezTo>
                        <a:cubicBezTo>
                          <a:pt x="220" y="113"/>
                          <a:pt x="219" y="112"/>
                          <a:pt x="219" y="110"/>
                        </a:cubicBezTo>
                        <a:cubicBezTo>
                          <a:pt x="219" y="108"/>
                          <a:pt x="219" y="108"/>
                          <a:pt x="219" y="108"/>
                        </a:cubicBezTo>
                        <a:cubicBezTo>
                          <a:pt x="224" y="108"/>
                          <a:pt x="224" y="108"/>
                          <a:pt x="224" y="108"/>
                        </a:cubicBezTo>
                        <a:cubicBezTo>
                          <a:pt x="224" y="107"/>
                          <a:pt x="224" y="107"/>
                          <a:pt x="224" y="106"/>
                        </a:cubicBezTo>
                        <a:cubicBezTo>
                          <a:pt x="224" y="103"/>
                          <a:pt x="219" y="104"/>
                          <a:pt x="219" y="101"/>
                        </a:cubicBezTo>
                        <a:cubicBezTo>
                          <a:pt x="219" y="95"/>
                          <a:pt x="223" y="93"/>
                          <a:pt x="226" y="89"/>
                        </a:cubicBezTo>
                        <a:cubicBezTo>
                          <a:pt x="226" y="88"/>
                          <a:pt x="225" y="87"/>
                          <a:pt x="225" y="86"/>
                        </a:cubicBezTo>
                        <a:cubicBezTo>
                          <a:pt x="225" y="79"/>
                          <a:pt x="230" y="75"/>
                          <a:pt x="230" y="68"/>
                        </a:cubicBezTo>
                        <a:cubicBezTo>
                          <a:pt x="230" y="61"/>
                          <a:pt x="230" y="61"/>
                          <a:pt x="230" y="61"/>
                        </a:cubicBezTo>
                        <a:cubicBezTo>
                          <a:pt x="230" y="57"/>
                          <a:pt x="230" y="55"/>
                          <a:pt x="230" y="51"/>
                        </a:cubicBezTo>
                        <a:cubicBezTo>
                          <a:pt x="230" y="49"/>
                          <a:pt x="230" y="48"/>
                          <a:pt x="230" y="46"/>
                        </a:cubicBezTo>
                        <a:cubicBezTo>
                          <a:pt x="232" y="46"/>
                          <a:pt x="233" y="46"/>
                          <a:pt x="234" y="46"/>
                        </a:cubicBezTo>
                        <a:cubicBezTo>
                          <a:pt x="239" y="46"/>
                          <a:pt x="242" y="43"/>
                          <a:pt x="244" y="39"/>
                        </a:cubicBezTo>
                        <a:cubicBezTo>
                          <a:pt x="245" y="36"/>
                          <a:pt x="244" y="33"/>
                          <a:pt x="247" y="33"/>
                        </a:cubicBezTo>
                        <a:cubicBezTo>
                          <a:pt x="249" y="33"/>
                          <a:pt x="250" y="33"/>
                          <a:pt x="252" y="33"/>
                        </a:cubicBezTo>
                        <a:cubicBezTo>
                          <a:pt x="252" y="33"/>
                          <a:pt x="252" y="34"/>
                          <a:pt x="252" y="34"/>
                        </a:cubicBezTo>
                        <a:cubicBezTo>
                          <a:pt x="252" y="39"/>
                          <a:pt x="250" y="41"/>
                          <a:pt x="249" y="45"/>
                        </a:cubicBezTo>
                        <a:cubicBezTo>
                          <a:pt x="250" y="45"/>
                          <a:pt x="250" y="46"/>
                          <a:pt x="250" y="46"/>
                        </a:cubicBezTo>
                        <a:cubicBezTo>
                          <a:pt x="253" y="46"/>
                          <a:pt x="254" y="45"/>
                          <a:pt x="256" y="45"/>
                        </a:cubicBezTo>
                        <a:cubicBezTo>
                          <a:pt x="258" y="45"/>
                          <a:pt x="258" y="47"/>
                          <a:pt x="259" y="47"/>
                        </a:cubicBezTo>
                        <a:cubicBezTo>
                          <a:pt x="261" y="47"/>
                          <a:pt x="265" y="47"/>
                          <a:pt x="265" y="50"/>
                        </a:cubicBezTo>
                        <a:cubicBezTo>
                          <a:pt x="265" y="52"/>
                          <a:pt x="263" y="54"/>
                          <a:pt x="263" y="56"/>
                        </a:cubicBezTo>
                        <a:cubicBezTo>
                          <a:pt x="263" y="60"/>
                          <a:pt x="266" y="62"/>
                          <a:pt x="267" y="66"/>
                        </a:cubicBezTo>
                        <a:cubicBezTo>
                          <a:pt x="270" y="73"/>
                          <a:pt x="270" y="78"/>
                          <a:pt x="270" y="86"/>
                        </a:cubicBezTo>
                        <a:cubicBezTo>
                          <a:pt x="270" y="89"/>
                          <a:pt x="269" y="91"/>
                          <a:pt x="269" y="94"/>
                        </a:cubicBezTo>
                        <a:cubicBezTo>
                          <a:pt x="269" y="98"/>
                          <a:pt x="272" y="102"/>
                          <a:pt x="276" y="102"/>
                        </a:cubicBezTo>
                        <a:cubicBezTo>
                          <a:pt x="279" y="102"/>
                          <a:pt x="280" y="100"/>
                          <a:pt x="283" y="100"/>
                        </a:cubicBezTo>
                        <a:cubicBezTo>
                          <a:pt x="285" y="100"/>
                          <a:pt x="285" y="103"/>
                          <a:pt x="285" y="105"/>
                        </a:cubicBezTo>
                        <a:cubicBezTo>
                          <a:pt x="285" y="109"/>
                          <a:pt x="281" y="111"/>
                          <a:pt x="281" y="116"/>
                        </a:cubicBezTo>
                        <a:cubicBezTo>
                          <a:pt x="281" y="119"/>
                          <a:pt x="280" y="122"/>
                          <a:pt x="283" y="124"/>
                        </a:cubicBezTo>
                        <a:cubicBezTo>
                          <a:pt x="286" y="126"/>
                          <a:pt x="289" y="125"/>
                          <a:pt x="291" y="127"/>
                        </a:cubicBezTo>
                        <a:cubicBezTo>
                          <a:pt x="292" y="130"/>
                          <a:pt x="291" y="132"/>
                          <a:pt x="293" y="135"/>
                        </a:cubicBezTo>
                        <a:cubicBezTo>
                          <a:pt x="295" y="137"/>
                          <a:pt x="300" y="136"/>
                          <a:pt x="300" y="139"/>
                        </a:cubicBezTo>
                        <a:cubicBezTo>
                          <a:pt x="300" y="145"/>
                          <a:pt x="295" y="147"/>
                          <a:pt x="295" y="153"/>
                        </a:cubicBezTo>
                        <a:cubicBezTo>
                          <a:pt x="295" y="154"/>
                          <a:pt x="296" y="155"/>
                          <a:pt x="297" y="155"/>
                        </a:cubicBezTo>
                        <a:cubicBezTo>
                          <a:pt x="299" y="155"/>
                          <a:pt x="300" y="154"/>
                          <a:pt x="302" y="153"/>
                        </a:cubicBezTo>
                        <a:cubicBezTo>
                          <a:pt x="304" y="153"/>
                          <a:pt x="304" y="153"/>
                          <a:pt x="304" y="153"/>
                        </a:cubicBezTo>
                        <a:cubicBezTo>
                          <a:pt x="304" y="157"/>
                          <a:pt x="303" y="159"/>
                          <a:pt x="303" y="164"/>
                        </a:cubicBezTo>
                        <a:cubicBezTo>
                          <a:pt x="303" y="174"/>
                          <a:pt x="310" y="179"/>
                          <a:pt x="310" y="189"/>
                        </a:cubicBezTo>
                        <a:cubicBezTo>
                          <a:pt x="310" y="194"/>
                          <a:pt x="305" y="196"/>
                          <a:pt x="305" y="201"/>
                        </a:cubicBezTo>
                        <a:cubicBezTo>
                          <a:pt x="305" y="206"/>
                          <a:pt x="308" y="208"/>
                          <a:pt x="311" y="212"/>
                        </a:cubicBezTo>
                        <a:cubicBezTo>
                          <a:pt x="313" y="219"/>
                          <a:pt x="312" y="224"/>
                          <a:pt x="315" y="232"/>
                        </a:cubicBezTo>
                        <a:cubicBezTo>
                          <a:pt x="318" y="239"/>
                          <a:pt x="323" y="242"/>
                          <a:pt x="328" y="248"/>
                        </a:cubicBezTo>
                        <a:cubicBezTo>
                          <a:pt x="335" y="242"/>
                          <a:pt x="336" y="233"/>
                          <a:pt x="345" y="233"/>
                        </a:cubicBezTo>
                        <a:cubicBezTo>
                          <a:pt x="347" y="233"/>
                          <a:pt x="347" y="235"/>
                          <a:pt x="349" y="235"/>
                        </a:cubicBezTo>
                        <a:cubicBezTo>
                          <a:pt x="354" y="235"/>
                          <a:pt x="355" y="230"/>
                          <a:pt x="359" y="229"/>
                        </a:cubicBezTo>
                        <a:cubicBezTo>
                          <a:pt x="360" y="231"/>
                          <a:pt x="363" y="231"/>
                          <a:pt x="363" y="233"/>
                        </a:cubicBezTo>
                        <a:cubicBezTo>
                          <a:pt x="363" y="234"/>
                          <a:pt x="363" y="234"/>
                          <a:pt x="363" y="235"/>
                        </a:cubicBezTo>
                        <a:cubicBezTo>
                          <a:pt x="363" y="236"/>
                          <a:pt x="365" y="236"/>
                          <a:pt x="365" y="237"/>
                        </a:cubicBezTo>
                        <a:cubicBezTo>
                          <a:pt x="368" y="242"/>
                          <a:pt x="367" y="248"/>
                          <a:pt x="372" y="250"/>
                        </a:cubicBezTo>
                        <a:cubicBezTo>
                          <a:pt x="376" y="252"/>
                          <a:pt x="381" y="250"/>
                          <a:pt x="383" y="255"/>
                        </a:cubicBezTo>
                        <a:cubicBezTo>
                          <a:pt x="384" y="257"/>
                          <a:pt x="384" y="259"/>
                          <a:pt x="385" y="261"/>
                        </a:cubicBezTo>
                        <a:cubicBezTo>
                          <a:pt x="389" y="265"/>
                          <a:pt x="394" y="264"/>
                          <a:pt x="398" y="268"/>
                        </a:cubicBezTo>
                        <a:cubicBezTo>
                          <a:pt x="401" y="270"/>
                          <a:pt x="405" y="270"/>
                          <a:pt x="405" y="273"/>
                        </a:cubicBezTo>
                        <a:cubicBezTo>
                          <a:pt x="405" y="277"/>
                          <a:pt x="401" y="278"/>
                          <a:pt x="401" y="283"/>
                        </a:cubicBezTo>
                        <a:cubicBezTo>
                          <a:pt x="401" y="287"/>
                          <a:pt x="402" y="289"/>
                          <a:pt x="405" y="292"/>
                        </a:cubicBezTo>
                        <a:cubicBezTo>
                          <a:pt x="402" y="294"/>
                          <a:pt x="400" y="297"/>
                          <a:pt x="400" y="301"/>
                        </a:cubicBezTo>
                        <a:cubicBezTo>
                          <a:pt x="400" y="308"/>
                          <a:pt x="408" y="311"/>
                          <a:pt x="408" y="319"/>
                        </a:cubicBezTo>
                        <a:cubicBezTo>
                          <a:pt x="408" y="321"/>
                          <a:pt x="407" y="322"/>
                          <a:pt x="407" y="324"/>
                        </a:cubicBezTo>
                        <a:cubicBezTo>
                          <a:pt x="407" y="328"/>
                          <a:pt x="413" y="329"/>
                          <a:pt x="413" y="333"/>
                        </a:cubicBezTo>
                        <a:cubicBezTo>
                          <a:pt x="413" y="336"/>
                          <a:pt x="411" y="338"/>
                          <a:pt x="411" y="342"/>
                        </a:cubicBezTo>
                        <a:cubicBezTo>
                          <a:pt x="411" y="344"/>
                          <a:pt x="412" y="344"/>
                          <a:pt x="412" y="346"/>
                        </a:cubicBezTo>
                        <a:cubicBezTo>
                          <a:pt x="412" y="349"/>
                          <a:pt x="409" y="350"/>
                          <a:pt x="409" y="353"/>
                        </a:cubicBezTo>
                        <a:cubicBezTo>
                          <a:pt x="409" y="359"/>
                          <a:pt x="414" y="361"/>
                          <a:pt x="418" y="366"/>
                        </a:cubicBezTo>
                        <a:cubicBezTo>
                          <a:pt x="424" y="374"/>
                          <a:pt x="427" y="380"/>
                          <a:pt x="435" y="386"/>
                        </a:cubicBezTo>
                        <a:cubicBezTo>
                          <a:pt x="438" y="385"/>
                          <a:pt x="438" y="385"/>
                          <a:pt x="438" y="385"/>
                        </a:cubicBezTo>
                        <a:cubicBezTo>
                          <a:pt x="437" y="387"/>
                          <a:pt x="437" y="388"/>
                          <a:pt x="437" y="390"/>
                        </a:cubicBezTo>
                        <a:cubicBezTo>
                          <a:pt x="437" y="392"/>
                          <a:pt x="438" y="394"/>
                          <a:pt x="439" y="396"/>
                        </a:cubicBezTo>
                        <a:cubicBezTo>
                          <a:pt x="443" y="405"/>
                          <a:pt x="444" y="410"/>
                          <a:pt x="446" y="420"/>
                        </a:cubicBezTo>
                        <a:cubicBezTo>
                          <a:pt x="446" y="421"/>
                          <a:pt x="447" y="422"/>
                          <a:pt x="447" y="423"/>
                        </a:cubicBezTo>
                        <a:cubicBezTo>
                          <a:pt x="447" y="431"/>
                          <a:pt x="447" y="435"/>
                          <a:pt x="447" y="443"/>
                        </a:cubicBezTo>
                        <a:cubicBezTo>
                          <a:pt x="442" y="455"/>
                          <a:pt x="442" y="455"/>
                          <a:pt x="442" y="455"/>
                        </a:cubicBezTo>
                        <a:cubicBezTo>
                          <a:pt x="443" y="461"/>
                          <a:pt x="444" y="465"/>
                          <a:pt x="448" y="469"/>
                        </a:cubicBezTo>
                        <a:cubicBezTo>
                          <a:pt x="452" y="472"/>
                          <a:pt x="453" y="475"/>
                          <a:pt x="457" y="478"/>
                        </a:cubicBezTo>
                        <a:cubicBezTo>
                          <a:pt x="458" y="479"/>
                          <a:pt x="459" y="479"/>
                          <a:pt x="459" y="481"/>
                        </a:cubicBezTo>
                        <a:cubicBezTo>
                          <a:pt x="459" y="486"/>
                          <a:pt x="457" y="488"/>
                          <a:pt x="457" y="493"/>
                        </a:cubicBezTo>
                        <a:cubicBezTo>
                          <a:pt x="457" y="498"/>
                          <a:pt x="459" y="500"/>
                          <a:pt x="462" y="504"/>
                        </a:cubicBezTo>
                        <a:cubicBezTo>
                          <a:pt x="470" y="511"/>
                          <a:pt x="476" y="513"/>
                          <a:pt x="485" y="518"/>
                        </a:cubicBezTo>
                        <a:cubicBezTo>
                          <a:pt x="490" y="520"/>
                          <a:pt x="491" y="524"/>
                          <a:pt x="495" y="526"/>
                        </a:cubicBezTo>
                        <a:cubicBezTo>
                          <a:pt x="496" y="522"/>
                          <a:pt x="497" y="520"/>
                          <a:pt x="500" y="518"/>
                        </a:cubicBezTo>
                        <a:cubicBezTo>
                          <a:pt x="500" y="519"/>
                          <a:pt x="500" y="519"/>
                          <a:pt x="500" y="519"/>
                        </a:cubicBezTo>
                        <a:cubicBezTo>
                          <a:pt x="499" y="521"/>
                          <a:pt x="499" y="521"/>
                          <a:pt x="499" y="521"/>
                        </a:cubicBezTo>
                        <a:cubicBezTo>
                          <a:pt x="501" y="528"/>
                          <a:pt x="507" y="530"/>
                          <a:pt x="513" y="530"/>
                        </a:cubicBezTo>
                        <a:cubicBezTo>
                          <a:pt x="517" y="530"/>
                          <a:pt x="519" y="529"/>
                          <a:pt x="523" y="528"/>
                        </a:cubicBezTo>
                        <a:cubicBezTo>
                          <a:pt x="525" y="532"/>
                          <a:pt x="528" y="534"/>
                          <a:pt x="528" y="538"/>
                        </a:cubicBezTo>
                        <a:cubicBezTo>
                          <a:pt x="528" y="539"/>
                          <a:pt x="527" y="540"/>
                          <a:pt x="527" y="542"/>
                        </a:cubicBezTo>
                        <a:cubicBezTo>
                          <a:pt x="527" y="548"/>
                          <a:pt x="533" y="551"/>
                          <a:pt x="538" y="555"/>
                        </a:cubicBezTo>
                        <a:cubicBezTo>
                          <a:pt x="539" y="552"/>
                          <a:pt x="539" y="550"/>
                          <a:pt x="541" y="547"/>
                        </a:cubicBezTo>
                        <a:cubicBezTo>
                          <a:pt x="544" y="547"/>
                          <a:pt x="544" y="547"/>
                          <a:pt x="544" y="547"/>
                        </a:cubicBezTo>
                        <a:cubicBezTo>
                          <a:pt x="544" y="553"/>
                          <a:pt x="546" y="560"/>
                          <a:pt x="553" y="560"/>
                        </a:cubicBezTo>
                        <a:cubicBezTo>
                          <a:pt x="555" y="560"/>
                          <a:pt x="554" y="557"/>
                          <a:pt x="556" y="557"/>
                        </a:cubicBezTo>
                        <a:cubicBezTo>
                          <a:pt x="560" y="557"/>
                          <a:pt x="561" y="561"/>
                          <a:pt x="564" y="563"/>
                        </a:cubicBezTo>
                        <a:cubicBezTo>
                          <a:pt x="569" y="568"/>
                          <a:pt x="571" y="571"/>
                          <a:pt x="578" y="573"/>
                        </a:cubicBezTo>
                        <a:cubicBezTo>
                          <a:pt x="578" y="571"/>
                          <a:pt x="579" y="570"/>
                          <a:pt x="581" y="569"/>
                        </a:cubicBezTo>
                        <a:cubicBezTo>
                          <a:pt x="582" y="572"/>
                          <a:pt x="582" y="574"/>
                          <a:pt x="584" y="576"/>
                        </a:cubicBezTo>
                        <a:cubicBezTo>
                          <a:pt x="585" y="577"/>
                          <a:pt x="588" y="576"/>
                          <a:pt x="589" y="578"/>
                        </a:cubicBezTo>
                        <a:cubicBezTo>
                          <a:pt x="590" y="579"/>
                          <a:pt x="589" y="581"/>
                          <a:pt x="591" y="581"/>
                        </a:cubicBezTo>
                        <a:cubicBezTo>
                          <a:pt x="594" y="583"/>
                          <a:pt x="598" y="583"/>
                          <a:pt x="598" y="586"/>
                        </a:cubicBezTo>
                        <a:cubicBezTo>
                          <a:pt x="598" y="589"/>
                          <a:pt x="595" y="590"/>
                          <a:pt x="593" y="590"/>
                        </a:cubicBezTo>
                        <a:cubicBezTo>
                          <a:pt x="592" y="590"/>
                          <a:pt x="591" y="589"/>
                          <a:pt x="589" y="589"/>
                        </a:cubicBezTo>
                        <a:cubicBezTo>
                          <a:pt x="589" y="589"/>
                          <a:pt x="589" y="590"/>
                          <a:pt x="589" y="590"/>
                        </a:cubicBezTo>
                        <a:cubicBezTo>
                          <a:pt x="589" y="591"/>
                          <a:pt x="590" y="591"/>
                          <a:pt x="590" y="592"/>
                        </a:cubicBezTo>
                        <a:cubicBezTo>
                          <a:pt x="590" y="594"/>
                          <a:pt x="588" y="595"/>
                          <a:pt x="588" y="596"/>
                        </a:cubicBezTo>
                        <a:cubicBezTo>
                          <a:pt x="588" y="599"/>
                          <a:pt x="591" y="600"/>
                          <a:pt x="592" y="602"/>
                        </a:cubicBezTo>
                        <a:cubicBezTo>
                          <a:pt x="598" y="609"/>
                          <a:pt x="599" y="618"/>
                          <a:pt x="608" y="617"/>
                        </a:cubicBezTo>
                        <a:cubicBezTo>
                          <a:pt x="608" y="618"/>
                          <a:pt x="608" y="619"/>
                          <a:pt x="608" y="621"/>
                        </a:cubicBezTo>
                        <a:cubicBezTo>
                          <a:pt x="609" y="622"/>
                          <a:pt x="609" y="622"/>
                          <a:pt x="609" y="622"/>
                        </a:cubicBezTo>
                        <a:cubicBezTo>
                          <a:pt x="610" y="621"/>
                          <a:pt x="610" y="621"/>
                          <a:pt x="610" y="621"/>
                        </a:cubicBezTo>
                        <a:cubicBezTo>
                          <a:pt x="612" y="621"/>
                          <a:pt x="612" y="623"/>
                          <a:pt x="614" y="625"/>
                        </a:cubicBezTo>
                        <a:cubicBezTo>
                          <a:pt x="615" y="627"/>
                          <a:pt x="618" y="627"/>
                          <a:pt x="618" y="629"/>
                        </a:cubicBezTo>
                        <a:cubicBezTo>
                          <a:pt x="618" y="631"/>
                          <a:pt x="617" y="633"/>
                          <a:pt x="617" y="635"/>
                        </a:cubicBezTo>
                        <a:cubicBezTo>
                          <a:pt x="617" y="636"/>
                          <a:pt x="617" y="636"/>
                          <a:pt x="617" y="637"/>
                        </a:cubicBezTo>
                        <a:cubicBezTo>
                          <a:pt x="618" y="637"/>
                          <a:pt x="618" y="637"/>
                          <a:pt x="619" y="637"/>
                        </a:cubicBezTo>
                        <a:cubicBezTo>
                          <a:pt x="622" y="637"/>
                          <a:pt x="622" y="640"/>
                          <a:pt x="622" y="642"/>
                        </a:cubicBezTo>
                        <a:cubicBezTo>
                          <a:pt x="622" y="647"/>
                          <a:pt x="621" y="654"/>
                          <a:pt x="626" y="654"/>
                        </a:cubicBezTo>
                        <a:cubicBezTo>
                          <a:pt x="627" y="654"/>
                          <a:pt x="627" y="654"/>
                          <a:pt x="628" y="653"/>
                        </a:cubicBezTo>
                        <a:cubicBezTo>
                          <a:pt x="629" y="655"/>
                          <a:pt x="631" y="656"/>
                          <a:pt x="631" y="658"/>
                        </a:cubicBezTo>
                        <a:cubicBezTo>
                          <a:pt x="631" y="661"/>
                          <a:pt x="630" y="662"/>
                          <a:pt x="630" y="665"/>
                        </a:cubicBezTo>
                        <a:cubicBezTo>
                          <a:pt x="630" y="678"/>
                          <a:pt x="640" y="683"/>
                          <a:pt x="640" y="696"/>
                        </a:cubicBezTo>
                        <a:cubicBezTo>
                          <a:pt x="640" y="698"/>
                          <a:pt x="639" y="698"/>
                          <a:pt x="639" y="700"/>
                        </a:cubicBezTo>
                        <a:cubicBezTo>
                          <a:pt x="639" y="701"/>
                          <a:pt x="641" y="702"/>
                          <a:pt x="642" y="703"/>
                        </a:cubicBezTo>
                        <a:cubicBezTo>
                          <a:pt x="643" y="704"/>
                          <a:pt x="644" y="707"/>
                          <a:pt x="646" y="707"/>
                        </a:cubicBezTo>
                        <a:cubicBezTo>
                          <a:pt x="647" y="707"/>
                          <a:pt x="648" y="706"/>
                          <a:pt x="649" y="706"/>
                        </a:cubicBezTo>
                        <a:cubicBezTo>
                          <a:pt x="662" y="706"/>
                          <a:pt x="666" y="730"/>
                          <a:pt x="660" y="703"/>
                        </a:cubicBezTo>
                        <a:cubicBezTo>
                          <a:pt x="661" y="700"/>
                          <a:pt x="661" y="700"/>
                          <a:pt x="661" y="700"/>
                        </a:cubicBezTo>
                        <a:cubicBezTo>
                          <a:pt x="660" y="699"/>
                          <a:pt x="659" y="698"/>
                          <a:pt x="659" y="697"/>
                        </a:cubicBezTo>
                        <a:cubicBezTo>
                          <a:pt x="659" y="694"/>
                          <a:pt x="660" y="690"/>
                          <a:pt x="663" y="690"/>
                        </a:cubicBezTo>
                        <a:cubicBezTo>
                          <a:pt x="667" y="690"/>
                          <a:pt x="666" y="696"/>
                          <a:pt x="669" y="699"/>
                        </a:cubicBezTo>
                        <a:cubicBezTo>
                          <a:pt x="674" y="705"/>
                          <a:pt x="678" y="707"/>
                          <a:pt x="684" y="712"/>
                        </a:cubicBezTo>
                        <a:cubicBezTo>
                          <a:pt x="688" y="716"/>
                          <a:pt x="690" y="718"/>
                          <a:pt x="695" y="719"/>
                        </a:cubicBezTo>
                        <a:cubicBezTo>
                          <a:pt x="695" y="712"/>
                          <a:pt x="695" y="712"/>
                          <a:pt x="695" y="712"/>
                        </a:cubicBezTo>
                        <a:cubicBezTo>
                          <a:pt x="695" y="708"/>
                          <a:pt x="693" y="707"/>
                          <a:pt x="693" y="703"/>
                        </a:cubicBezTo>
                        <a:cubicBezTo>
                          <a:pt x="693" y="701"/>
                          <a:pt x="693" y="701"/>
                          <a:pt x="693" y="701"/>
                        </a:cubicBezTo>
                        <a:cubicBezTo>
                          <a:pt x="693" y="701"/>
                          <a:pt x="694" y="700"/>
                          <a:pt x="694" y="700"/>
                        </a:cubicBezTo>
                        <a:cubicBezTo>
                          <a:pt x="697" y="700"/>
                          <a:pt x="696" y="705"/>
                          <a:pt x="698" y="707"/>
                        </a:cubicBezTo>
                        <a:cubicBezTo>
                          <a:pt x="701" y="711"/>
                          <a:pt x="701" y="714"/>
                          <a:pt x="703" y="719"/>
                        </a:cubicBezTo>
                        <a:cubicBezTo>
                          <a:pt x="705" y="722"/>
                          <a:pt x="707" y="724"/>
                          <a:pt x="707" y="727"/>
                        </a:cubicBezTo>
                        <a:cubicBezTo>
                          <a:pt x="707" y="730"/>
                          <a:pt x="704" y="731"/>
                          <a:pt x="704" y="733"/>
                        </a:cubicBezTo>
                        <a:cubicBezTo>
                          <a:pt x="704" y="737"/>
                          <a:pt x="706" y="738"/>
                          <a:pt x="707" y="741"/>
                        </a:cubicBezTo>
                        <a:cubicBezTo>
                          <a:pt x="708" y="750"/>
                          <a:pt x="709" y="755"/>
                          <a:pt x="709" y="764"/>
                        </a:cubicBezTo>
                        <a:cubicBezTo>
                          <a:pt x="709" y="767"/>
                          <a:pt x="709" y="767"/>
                          <a:pt x="709" y="767"/>
                        </a:cubicBezTo>
                        <a:cubicBezTo>
                          <a:pt x="708" y="767"/>
                          <a:pt x="708" y="767"/>
                          <a:pt x="707" y="767"/>
                        </a:cubicBezTo>
                        <a:cubicBezTo>
                          <a:pt x="707" y="767"/>
                          <a:pt x="706" y="766"/>
                          <a:pt x="706" y="766"/>
                        </a:cubicBezTo>
                        <a:cubicBezTo>
                          <a:pt x="703" y="766"/>
                          <a:pt x="700" y="767"/>
                          <a:pt x="700" y="769"/>
                        </a:cubicBezTo>
                        <a:cubicBezTo>
                          <a:pt x="700" y="772"/>
                          <a:pt x="703" y="772"/>
                          <a:pt x="704" y="774"/>
                        </a:cubicBezTo>
                        <a:cubicBezTo>
                          <a:pt x="707" y="777"/>
                          <a:pt x="711" y="777"/>
                          <a:pt x="714" y="780"/>
                        </a:cubicBezTo>
                        <a:cubicBezTo>
                          <a:pt x="716" y="779"/>
                          <a:pt x="716" y="777"/>
                          <a:pt x="717" y="775"/>
                        </a:cubicBezTo>
                        <a:cubicBezTo>
                          <a:pt x="724" y="778"/>
                          <a:pt x="724" y="784"/>
                          <a:pt x="728" y="791"/>
                        </a:cubicBezTo>
                        <a:cubicBezTo>
                          <a:pt x="730" y="794"/>
                          <a:pt x="734" y="794"/>
                          <a:pt x="737" y="796"/>
                        </a:cubicBezTo>
                        <a:cubicBezTo>
                          <a:pt x="739" y="798"/>
                          <a:pt x="739" y="800"/>
                          <a:pt x="741" y="802"/>
                        </a:cubicBezTo>
                        <a:cubicBezTo>
                          <a:pt x="743" y="806"/>
                          <a:pt x="746" y="805"/>
                          <a:pt x="750" y="807"/>
                        </a:cubicBezTo>
                        <a:cubicBezTo>
                          <a:pt x="751" y="805"/>
                          <a:pt x="752" y="804"/>
                          <a:pt x="754" y="804"/>
                        </a:cubicBezTo>
                        <a:cubicBezTo>
                          <a:pt x="756" y="804"/>
                          <a:pt x="756" y="806"/>
                          <a:pt x="758" y="807"/>
                        </a:cubicBezTo>
                        <a:cubicBezTo>
                          <a:pt x="764" y="809"/>
                          <a:pt x="768" y="811"/>
                          <a:pt x="771" y="817"/>
                        </a:cubicBezTo>
                        <a:cubicBezTo>
                          <a:pt x="773" y="822"/>
                          <a:pt x="774" y="825"/>
                          <a:pt x="774" y="830"/>
                        </a:cubicBezTo>
                        <a:cubicBezTo>
                          <a:pt x="775" y="830"/>
                          <a:pt x="775" y="830"/>
                          <a:pt x="775" y="830"/>
                        </a:cubicBezTo>
                        <a:cubicBezTo>
                          <a:pt x="779" y="833"/>
                          <a:pt x="778" y="838"/>
                          <a:pt x="782" y="841"/>
                        </a:cubicBezTo>
                        <a:cubicBezTo>
                          <a:pt x="786" y="845"/>
                          <a:pt x="791" y="843"/>
                          <a:pt x="795" y="847"/>
                        </a:cubicBezTo>
                        <a:cubicBezTo>
                          <a:pt x="798" y="850"/>
                          <a:pt x="796" y="854"/>
                          <a:pt x="797" y="857"/>
                        </a:cubicBezTo>
                        <a:cubicBezTo>
                          <a:pt x="798" y="862"/>
                          <a:pt x="802" y="863"/>
                          <a:pt x="803" y="867"/>
                        </a:cubicBezTo>
                        <a:cubicBezTo>
                          <a:pt x="804" y="870"/>
                          <a:pt x="805" y="872"/>
                          <a:pt x="807" y="874"/>
                        </a:cubicBezTo>
                        <a:cubicBezTo>
                          <a:pt x="811" y="876"/>
                          <a:pt x="813" y="877"/>
                          <a:pt x="817" y="878"/>
                        </a:cubicBezTo>
                        <a:cubicBezTo>
                          <a:pt x="819" y="878"/>
                          <a:pt x="823" y="878"/>
                          <a:pt x="823" y="880"/>
                        </a:cubicBezTo>
                        <a:cubicBezTo>
                          <a:pt x="823" y="886"/>
                          <a:pt x="819" y="890"/>
                          <a:pt x="819" y="896"/>
                        </a:cubicBezTo>
                        <a:cubicBezTo>
                          <a:pt x="819" y="904"/>
                          <a:pt x="825" y="908"/>
                          <a:pt x="830" y="914"/>
                        </a:cubicBezTo>
                        <a:cubicBezTo>
                          <a:pt x="833" y="916"/>
                          <a:pt x="837" y="916"/>
                          <a:pt x="837" y="919"/>
                        </a:cubicBezTo>
                        <a:cubicBezTo>
                          <a:pt x="837" y="928"/>
                          <a:pt x="831" y="932"/>
                          <a:pt x="831" y="941"/>
                        </a:cubicBezTo>
                        <a:cubicBezTo>
                          <a:pt x="831" y="943"/>
                          <a:pt x="832" y="945"/>
                          <a:pt x="832" y="947"/>
                        </a:cubicBezTo>
                        <a:cubicBezTo>
                          <a:pt x="833" y="947"/>
                          <a:pt x="833" y="948"/>
                          <a:pt x="834" y="948"/>
                        </a:cubicBezTo>
                        <a:cubicBezTo>
                          <a:pt x="834" y="948"/>
                          <a:pt x="834" y="947"/>
                          <a:pt x="835" y="947"/>
                        </a:cubicBezTo>
                        <a:cubicBezTo>
                          <a:pt x="836" y="949"/>
                          <a:pt x="836" y="951"/>
                          <a:pt x="836" y="954"/>
                        </a:cubicBezTo>
                        <a:cubicBezTo>
                          <a:pt x="836" y="958"/>
                          <a:pt x="836" y="958"/>
                          <a:pt x="836" y="958"/>
                        </a:cubicBezTo>
                        <a:cubicBezTo>
                          <a:pt x="836" y="961"/>
                          <a:pt x="837" y="963"/>
                          <a:pt x="839" y="966"/>
                        </a:cubicBezTo>
                        <a:cubicBezTo>
                          <a:pt x="834" y="970"/>
                          <a:pt x="831" y="975"/>
                          <a:pt x="831" y="981"/>
                        </a:cubicBezTo>
                        <a:cubicBezTo>
                          <a:pt x="831" y="984"/>
                          <a:pt x="834" y="985"/>
                          <a:pt x="836" y="987"/>
                        </a:cubicBezTo>
                        <a:cubicBezTo>
                          <a:pt x="834" y="988"/>
                          <a:pt x="831" y="989"/>
                          <a:pt x="831" y="991"/>
                        </a:cubicBezTo>
                        <a:cubicBezTo>
                          <a:pt x="831" y="995"/>
                          <a:pt x="835" y="996"/>
                          <a:pt x="837" y="999"/>
                        </a:cubicBezTo>
                        <a:cubicBezTo>
                          <a:pt x="838" y="1002"/>
                          <a:pt x="837" y="1004"/>
                          <a:pt x="838" y="1007"/>
                        </a:cubicBezTo>
                        <a:cubicBezTo>
                          <a:pt x="840" y="1012"/>
                          <a:pt x="844" y="1013"/>
                          <a:pt x="847" y="1018"/>
                        </a:cubicBezTo>
                        <a:cubicBezTo>
                          <a:pt x="846" y="1021"/>
                          <a:pt x="845" y="1022"/>
                          <a:pt x="845" y="1025"/>
                        </a:cubicBezTo>
                        <a:cubicBezTo>
                          <a:pt x="845" y="1038"/>
                          <a:pt x="855" y="1044"/>
                          <a:pt x="858" y="105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9" name="Google Shape;39;p4"/>
                  <p:cNvSpPr/>
                  <p:nvPr/>
                </p:nvSpPr>
                <p:spPr>
                  <a:xfrm>
                    <a:off x="4144963" y="2638425"/>
                    <a:ext cx="1200150" cy="1435100"/>
                  </a:xfrm>
                  <a:custGeom>
                    <a:avLst/>
                    <a:gdLst/>
                    <a:ahLst/>
                    <a:cxnLst/>
                    <a:rect l="l" t="t" r="r" b="b"/>
                    <a:pathLst>
                      <a:path w="662" h="792" extrusionOk="0">
                        <a:moveTo>
                          <a:pt x="496" y="630"/>
                        </a:moveTo>
                        <a:cubicBezTo>
                          <a:pt x="491" y="631"/>
                          <a:pt x="489" y="634"/>
                          <a:pt x="486" y="637"/>
                        </a:cubicBezTo>
                        <a:cubicBezTo>
                          <a:pt x="490" y="640"/>
                          <a:pt x="494" y="640"/>
                          <a:pt x="499" y="640"/>
                        </a:cubicBezTo>
                        <a:cubicBezTo>
                          <a:pt x="501" y="640"/>
                          <a:pt x="501" y="639"/>
                          <a:pt x="503" y="638"/>
                        </a:cubicBezTo>
                        <a:cubicBezTo>
                          <a:pt x="501" y="634"/>
                          <a:pt x="499" y="632"/>
                          <a:pt x="496" y="630"/>
                        </a:cubicBezTo>
                        <a:close/>
                        <a:moveTo>
                          <a:pt x="417" y="642"/>
                        </a:moveTo>
                        <a:cubicBezTo>
                          <a:pt x="417" y="644"/>
                          <a:pt x="421" y="644"/>
                          <a:pt x="423" y="645"/>
                        </a:cubicBezTo>
                        <a:cubicBezTo>
                          <a:pt x="425" y="647"/>
                          <a:pt x="425" y="649"/>
                          <a:pt x="427" y="649"/>
                        </a:cubicBezTo>
                        <a:cubicBezTo>
                          <a:pt x="435" y="649"/>
                          <a:pt x="435" y="649"/>
                          <a:pt x="435" y="649"/>
                        </a:cubicBezTo>
                        <a:cubicBezTo>
                          <a:pt x="441" y="650"/>
                          <a:pt x="441" y="650"/>
                          <a:pt x="441" y="650"/>
                        </a:cubicBezTo>
                        <a:cubicBezTo>
                          <a:pt x="445" y="650"/>
                          <a:pt x="448" y="650"/>
                          <a:pt x="453" y="650"/>
                        </a:cubicBezTo>
                        <a:cubicBezTo>
                          <a:pt x="453" y="649"/>
                          <a:pt x="453" y="649"/>
                          <a:pt x="453" y="648"/>
                        </a:cubicBezTo>
                        <a:cubicBezTo>
                          <a:pt x="453" y="647"/>
                          <a:pt x="453" y="647"/>
                          <a:pt x="452" y="647"/>
                        </a:cubicBezTo>
                        <a:cubicBezTo>
                          <a:pt x="454" y="646"/>
                          <a:pt x="454" y="646"/>
                          <a:pt x="454" y="646"/>
                        </a:cubicBezTo>
                        <a:cubicBezTo>
                          <a:pt x="461" y="646"/>
                          <a:pt x="461" y="646"/>
                          <a:pt x="461" y="646"/>
                        </a:cubicBezTo>
                        <a:cubicBezTo>
                          <a:pt x="464" y="649"/>
                          <a:pt x="466" y="651"/>
                          <a:pt x="470" y="654"/>
                        </a:cubicBezTo>
                        <a:cubicBezTo>
                          <a:pt x="472" y="649"/>
                          <a:pt x="474" y="647"/>
                          <a:pt x="474" y="643"/>
                        </a:cubicBezTo>
                        <a:cubicBezTo>
                          <a:pt x="474" y="640"/>
                          <a:pt x="478" y="641"/>
                          <a:pt x="481" y="640"/>
                        </a:cubicBezTo>
                        <a:cubicBezTo>
                          <a:pt x="483" y="638"/>
                          <a:pt x="482" y="635"/>
                          <a:pt x="483" y="632"/>
                        </a:cubicBezTo>
                        <a:cubicBezTo>
                          <a:pt x="481" y="632"/>
                          <a:pt x="480" y="632"/>
                          <a:pt x="479" y="632"/>
                        </a:cubicBezTo>
                        <a:cubicBezTo>
                          <a:pt x="476" y="632"/>
                          <a:pt x="473" y="632"/>
                          <a:pt x="473" y="629"/>
                        </a:cubicBezTo>
                        <a:cubicBezTo>
                          <a:pt x="473" y="627"/>
                          <a:pt x="474" y="626"/>
                          <a:pt x="474" y="624"/>
                        </a:cubicBezTo>
                        <a:cubicBezTo>
                          <a:pt x="474" y="622"/>
                          <a:pt x="472" y="621"/>
                          <a:pt x="470" y="621"/>
                        </a:cubicBezTo>
                        <a:cubicBezTo>
                          <a:pt x="456" y="621"/>
                          <a:pt x="449" y="623"/>
                          <a:pt x="436" y="627"/>
                        </a:cubicBezTo>
                        <a:cubicBezTo>
                          <a:pt x="430" y="630"/>
                          <a:pt x="425" y="627"/>
                          <a:pt x="420" y="631"/>
                        </a:cubicBezTo>
                        <a:cubicBezTo>
                          <a:pt x="417" y="634"/>
                          <a:pt x="417" y="637"/>
                          <a:pt x="417" y="642"/>
                        </a:cubicBezTo>
                        <a:close/>
                        <a:moveTo>
                          <a:pt x="0" y="360"/>
                        </a:moveTo>
                        <a:cubicBezTo>
                          <a:pt x="0" y="360"/>
                          <a:pt x="0" y="360"/>
                          <a:pt x="0" y="360"/>
                        </a:cubicBezTo>
                        <a:cubicBezTo>
                          <a:pt x="0" y="0"/>
                          <a:pt x="0" y="0"/>
                          <a:pt x="0" y="0"/>
                        </a:cubicBezTo>
                        <a:cubicBezTo>
                          <a:pt x="0" y="0"/>
                          <a:pt x="0" y="0"/>
                          <a:pt x="0" y="0"/>
                        </a:cubicBezTo>
                        <a:cubicBezTo>
                          <a:pt x="495" y="2"/>
                          <a:pt x="495" y="2"/>
                          <a:pt x="495" y="2"/>
                        </a:cubicBezTo>
                        <a:cubicBezTo>
                          <a:pt x="495" y="2"/>
                          <a:pt x="495" y="2"/>
                          <a:pt x="495" y="2"/>
                        </a:cubicBezTo>
                        <a:cubicBezTo>
                          <a:pt x="662" y="3"/>
                          <a:pt x="662" y="3"/>
                          <a:pt x="662" y="3"/>
                        </a:cubicBezTo>
                        <a:cubicBezTo>
                          <a:pt x="662" y="189"/>
                          <a:pt x="662" y="189"/>
                          <a:pt x="662" y="189"/>
                        </a:cubicBezTo>
                        <a:cubicBezTo>
                          <a:pt x="662" y="189"/>
                          <a:pt x="662" y="189"/>
                          <a:pt x="662" y="189"/>
                        </a:cubicBezTo>
                        <a:cubicBezTo>
                          <a:pt x="661" y="515"/>
                          <a:pt x="661" y="515"/>
                          <a:pt x="661" y="515"/>
                        </a:cubicBezTo>
                        <a:cubicBezTo>
                          <a:pt x="661" y="515"/>
                          <a:pt x="661" y="515"/>
                          <a:pt x="661" y="515"/>
                        </a:cubicBezTo>
                        <a:cubicBezTo>
                          <a:pt x="660" y="791"/>
                          <a:pt x="660" y="791"/>
                          <a:pt x="660" y="791"/>
                        </a:cubicBezTo>
                        <a:cubicBezTo>
                          <a:pt x="660" y="791"/>
                          <a:pt x="660" y="791"/>
                          <a:pt x="660" y="791"/>
                        </a:cubicBezTo>
                        <a:cubicBezTo>
                          <a:pt x="658" y="791"/>
                          <a:pt x="656" y="790"/>
                          <a:pt x="654" y="790"/>
                        </a:cubicBezTo>
                        <a:cubicBezTo>
                          <a:pt x="650" y="790"/>
                          <a:pt x="648" y="792"/>
                          <a:pt x="644" y="792"/>
                        </a:cubicBezTo>
                        <a:cubicBezTo>
                          <a:pt x="640" y="792"/>
                          <a:pt x="638" y="787"/>
                          <a:pt x="635" y="785"/>
                        </a:cubicBezTo>
                        <a:cubicBezTo>
                          <a:pt x="626" y="778"/>
                          <a:pt x="623" y="772"/>
                          <a:pt x="619" y="762"/>
                        </a:cubicBezTo>
                        <a:cubicBezTo>
                          <a:pt x="617" y="759"/>
                          <a:pt x="616" y="757"/>
                          <a:pt x="614" y="754"/>
                        </a:cubicBezTo>
                        <a:cubicBezTo>
                          <a:pt x="612" y="753"/>
                          <a:pt x="612" y="750"/>
                          <a:pt x="610" y="750"/>
                        </a:cubicBezTo>
                        <a:cubicBezTo>
                          <a:pt x="608" y="749"/>
                          <a:pt x="606" y="751"/>
                          <a:pt x="604" y="749"/>
                        </a:cubicBezTo>
                        <a:cubicBezTo>
                          <a:pt x="598" y="743"/>
                          <a:pt x="600" y="735"/>
                          <a:pt x="593" y="730"/>
                        </a:cubicBezTo>
                        <a:cubicBezTo>
                          <a:pt x="594" y="729"/>
                          <a:pt x="596" y="728"/>
                          <a:pt x="596" y="726"/>
                        </a:cubicBezTo>
                        <a:cubicBezTo>
                          <a:pt x="596" y="721"/>
                          <a:pt x="593" y="716"/>
                          <a:pt x="588" y="714"/>
                        </a:cubicBezTo>
                        <a:cubicBezTo>
                          <a:pt x="595" y="711"/>
                          <a:pt x="600" y="707"/>
                          <a:pt x="600" y="699"/>
                        </a:cubicBezTo>
                        <a:cubicBezTo>
                          <a:pt x="600" y="691"/>
                          <a:pt x="600" y="691"/>
                          <a:pt x="600" y="691"/>
                        </a:cubicBezTo>
                        <a:cubicBezTo>
                          <a:pt x="600" y="674"/>
                          <a:pt x="591" y="665"/>
                          <a:pt x="584" y="650"/>
                        </a:cubicBezTo>
                        <a:cubicBezTo>
                          <a:pt x="581" y="646"/>
                          <a:pt x="577" y="646"/>
                          <a:pt x="574" y="641"/>
                        </a:cubicBezTo>
                        <a:cubicBezTo>
                          <a:pt x="569" y="634"/>
                          <a:pt x="564" y="631"/>
                          <a:pt x="560" y="623"/>
                        </a:cubicBezTo>
                        <a:cubicBezTo>
                          <a:pt x="559" y="621"/>
                          <a:pt x="556" y="620"/>
                          <a:pt x="556" y="618"/>
                        </a:cubicBezTo>
                        <a:cubicBezTo>
                          <a:pt x="556" y="617"/>
                          <a:pt x="557" y="617"/>
                          <a:pt x="557" y="616"/>
                        </a:cubicBezTo>
                        <a:cubicBezTo>
                          <a:pt x="559" y="616"/>
                          <a:pt x="560" y="614"/>
                          <a:pt x="563" y="614"/>
                        </a:cubicBezTo>
                        <a:cubicBezTo>
                          <a:pt x="565" y="614"/>
                          <a:pt x="567" y="615"/>
                          <a:pt x="567" y="617"/>
                        </a:cubicBezTo>
                        <a:cubicBezTo>
                          <a:pt x="567" y="621"/>
                          <a:pt x="564" y="622"/>
                          <a:pt x="564" y="626"/>
                        </a:cubicBezTo>
                        <a:cubicBezTo>
                          <a:pt x="564" y="627"/>
                          <a:pt x="565" y="628"/>
                          <a:pt x="566" y="629"/>
                        </a:cubicBezTo>
                        <a:cubicBezTo>
                          <a:pt x="573" y="628"/>
                          <a:pt x="572" y="620"/>
                          <a:pt x="572" y="613"/>
                        </a:cubicBezTo>
                        <a:cubicBezTo>
                          <a:pt x="572" y="607"/>
                          <a:pt x="569" y="602"/>
                          <a:pt x="563" y="602"/>
                        </a:cubicBezTo>
                        <a:cubicBezTo>
                          <a:pt x="558" y="602"/>
                          <a:pt x="556" y="606"/>
                          <a:pt x="552" y="608"/>
                        </a:cubicBezTo>
                        <a:cubicBezTo>
                          <a:pt x="549" y="609"/>
                          <a:pt x="547" y="608"/>
                          <a:pt x="544" y="609"/>
                        </a:cubicBezTo>
                        <a:cubicBezTo>
                          <a:pt x="540" y="609"/>
                          <a:pt x="539" y="614"/>
                          <a:pt x="535" y="616"/>
                        </a:cubicBezTo>
                        <a:cubicBezTo>
                          <a:pt x="527" y="620"/>
                          <a:pt x="523" y="622"/>
                          <a:pt x="514" y="625"/>
                        </a:cubicBezTo>
                        <a:cubicBezTo>
                          <a:pt x="504" y="623"/>
                          <a:pt x="504" y="623"/>
                          <a:pt x="504" y="623"/>
                        </a:cubicBezTo>
                        <a:cubicBezTo>
                          <a:pt x="504" y="622"/>
                          <a:pt x="504" y="622"/>
                          <a:pt x="504" y="622"/>
                        </a:cubicBezTo>
                        <a:cubicBezTo>
                          <a:pt x="506" y="618"/>
                          <a:pt x="510" y="618"/>
                          <a:pt x="513" y="614"/>
                        </a:cubicBezTo>
                        <a:cubicBezTo>
                          <a:pt x="519" y="603"/>
                          <a:pt x="521" y="596"/>
                          <a:pt x="525" y="584"/>
                        </a:cubicBezTo>
                        <a:cubicBezTo>
                          <a:pt x="527" y="579"/>
                          <a:pt x="530" y="576"/>
                          <a:pt x="530" y="570"/>
                        </a:cubicBezTo>
                        <a:cubicBezTo>
                          <a:pt x="530" y="560"/>
                          <a:pt x="521" y="557"/>
                          <a:pt x="515" y="549"/>
                        </a:cubicBezTo>
                        <a:cubicBezTo>
                          <a:pt x="511" y="544"/>
                          <a:pt x="511" y="539"/>
                          <a:pt x="509" y="532"/>
                        </a:cubicBezTo>
                        <a:cubicBezTo>
                          <a:pt x="508" y="528"/>
                          <a:pt x="505" y="526"/>
                          <a:pt x="504" y="521"/>
                        </a:cubicBezTo>
                        <a:cubicBezTo>
                          <a:pt x="500" y="525"/>
                          <a:pt x="500" y="529"/>
                          <a:pt x="496" y="534"/>
                        </a:cubicBezTo>
                        <a:cubicBezTo>
                          <a:pt x="491" y="540"/>
                          <a:pt x="489" y="546"/>
                          <a:pt x="489" y="554"/>
                        </a:cubicBezTo>
                        <a:cubicBezTo>
                          <a:pt x="488" y="561"/>
                          <a:pt x="486" y="565"/>
                          <a:pt x="485" y="572"/>
                        </a:cubicBezTo>
                        <a:cubicBezTo>
                          <a:pt x="484" y="575"/>
                          <a:pt x="483" y="577"/>
                          <a:pt x="483" y="580"/>
                        </a:cubicBezTo>
                        <a:cubicBezTo>
                          <a:pt x="482" y="583"/>
                          <a:pt x="482" y="587"/>
                          <a:pt x="478" y="587"/>
                        </a:cubicBezTo>
                        <a:cubicBezTo>
                          <a:pt x="474" y="587"/>
                          <a:pt x="472" y="585"/>
                          <a:pt x="468" y="585"/>
                        </a:cubicBezTo>
                        <a:cubicBezTo>
                          <a:pt x="454" y="585"/>
                          <a:pt x="448" y="599"/>
                          <a:pt x="434" y="599"/>
                        </a:cubicBezTo>
                        <a:cubicBezTo>
                          <a:pt x="433" y="599"/>
                          <a:pt x="433" y="599"/>
                          <a:pt x="433" y="599"/>
                        </a:cubicBezTo>
                        <a:cubicBezTo>
                          <a:pt x="433" y="596"/>
                          <a:pt x="433" y="596"/>
                          <a:pt x="433" y="596"/>
                        </a:cubicBezTo>
                        <a:cubicBezTo>
                          <a:pt x="433" y="592"/>
                          <a:pt x="435" y="590"/>
                          <a:pt x="437" y="586"/>
                        </a:cubicBezTo>
                        <a:cubicBezTo>
                          <a:pt x="438" y="582"/>
                          <a:pt x="437" y="577"/>
                          <a:pt x="442" y="575"/>
                        </a:cubicBezTo>
                        <a:cubicBezTo>
                          <a:pt x="445" y="574"/>
                          <a:pt x="447" y="574"/>
                          <a:pt x="450" y="574"/>
                        </a:cubicBezTo>
                        <a:cubicBezTo>
                          <a:pt x="459" y="574"/>
                          <a:pt x="459" y="574"/>
                          <a:pt x="459" y="574"/>
                        </a:cubicBezTo>
                        <a:cubicBezTo>
                          <a:pt x="467" y="574"/>
                          <a:pt x="468" y="563"/>
                          <a:pt x="468" y="555"/>
                        </a:cubicBezTo>
                        <a:cubicBezTo>
                          <a:pt x="468" y="549"/>
                          <a:pt x="467" y="546"/>
                          <a:pt x="466" y="541"/>
                        </a:cubicBezTo>
                        <a:cubicBezTo>
                          <a:pt x="469" y="527"/>
                          <a:pt x="469" y="527"/>
                          <a:pt x="469" y="527"/>
                        </a:cubicBezTo>
                        <a:cubicBezTo>
                          <a:pt x="469" y="526"/>
                          <a:pt x="468" y="525"/>
                          <a:pt x="468" y="523"/>
                        </a:cubicBezTo>
                        <a:cubicBezTo>
                          <a:pt x="468" y="519"/>
                          <a:pt x="473" y="518"/>
                          <a:pt x="473" y="514"/>
                        </a:cubicBezTo>
                        <a:cubicBezTo>
                          <a:pt x="473" y="513"/>
                          <a:pt x="471" y="512"/>
                          <a:pt x="471" y="511"/>
                        </a:cubicBezTo>
                        <a:cubicBezTo>
                          <a:pt x="471" y="508"/>
                          <a:pt x="476" y="508"/>
                          <a:pt x="476" y="504"/>
                        </a:cubicBezTo>
                        <a:cubicBezTo>
                          <a:pt x="476" y="503"/>
                          <a:pt x="475" y="503"/>
                          <a:pt x="474" y="502"/>
                        </a:cubicBezTo>
                        <a:cubicBezTo>
                          <a:pt x="477" y="498"/>
                          <a:pt x="480" y="497"/>
                          <a:pt x="484" y="494"/>
                        </a:cubicBezTo>
                        <a:cubicBezTo>
                          <a:pt x="486" y="491"/>
                          <a:pt x="486" y="488"/>
                          <a:pt x="489" y="487"/>
                        </a:cubicBezTo>
                        <a:cubicBezTo>
                          <a:pt x="491" y="486"/>
                          <a:pt x="494" y="485"/>
                          <a:pt x="494" y="483"/>
                        </a:cubicBezTo>
                        <a:cubicBezTo>
                          <a:pt x="494" y="475"/>
                          <a:pt x="487" y="472"/>
                          <a:pt x="487" y="465"/>
                        </a:cubicBezTo>
                        <a:cubicBezTo>
                          <a:pt x="487" y="463"/>
                          <a:pt x="488" y="462"/>
                          <a:pt x="488" y="461"/>
                        </a:cubicBezTo>
                        <a:cubicBezTo>
                          <a:pt x="488" y="460"/>
                          <a:pt x="487" y="460"/>
                          <a:pt x="487" y="460"/>
                        </a:cubicBezTo>
                        <a:cubicBezTo>
                          <a:pt x="487" y="459"/>
                          <a:pt x="487" y="459"/>
                          <a:pt x="488" y="458"/>
                        </a:cubicBezTo>
                        <a:cubicBezTo>
                          <a:pt x="491" y="458"/>
                          <a:pt x="492" y="455"/>
                          <a:pt x="495" y="455"/>
                        </a:cubicBezTo>
                        <a:cubicBezTo>
                          <a:pt x="496" y="455"/>
                          <a:pt x="496" y="457"/>
                          <a:pt x="497" y="457"/>
                        </a:cubicBezTo>
                        <a:cubicBezTo>
                          <a:pt x="498" y="457"/>
                          <a:pt x="498" y="456"/>
                          <a:pt x="499" y="456"/>
                        </a:cubicBezTo>
                        <a:cubicBezTo>
                          <a:pt x="499" y="453"/>
                          <a:pt x="499" y="453"/>
                          <a:pt x="499" y="453"/>
                        </a:cubicBezTo>
                        <a:cubicBezTo>
                          <a:pt x="499" y="449"/>
                          <a:pt x="494" y="448"/>
                          <a:pt x="493" y="444"/>
                        </a:cubicBezTo>
                        <a:cubicBezTo>
                          <a:pt x="488" y="432"/>
                          <a:pt x="492" y="422"/>
                          <a:pt x="483" y="413"/>
                        </a:cubicBezTo>
                        <a:cubicBezTo>
                          <a:pt x="483" y="417"/>
                          <a:pt x="482" y="419"/>
                          <a:pt x="482" y="423"/>
                        </a:cubicBezTo>
                        <a:cubicBezTo>
                          <a:pt x="482" y="427"/>
                          <a:pt x="483" y="429"/>
                          <a:pt x="483" y="433"/>
                        </a:cubicBezTo>
                        <a:cubicBezTo>
                          <a:pt x="483" y="437"/>
                          <a:pt x="484" y="441"/>
                          <a:pt x="481" y="443"/>
                        </a:cubicBezTo>
                        <a:cubicBezTo>
                          <a:pt x="478" y="445"/>
                          <a:pt x="476" y="442"/>
                          <a:pt x="473" y="444"/>
                        </a:cubicBezTo>
                        <a:cubicBezTo>
                          <a:pt x="470" y="445"/>
                          <a:pt x="472" y="450"/>
                          <a:pt x="469" y="451"/>
                        </a:cubicBezTo>
                        <a:cubicBezTo>
                          <a:pt x="468" y="452"/>
                          <a:pt x="466" y="452"/>
                          <a:pt x="465" y="453"/>
                        </a:cubicBezTo>
                        <a:cubicBezTo>
                          <a:pt x="463" y="455"/>
                          <a:pt x="464" y="457"/>
                          <a:pt x="464" y="459"/>
                        </a:cubicBezTo>
                        <a:cubicBezTo>
                          <a:pt x="463" y="461"/>
                          <a:pt x="462" y="462"/>
                          <a:pt x="461" y="464"/>
                        </a:cubicBezTo>
                        <a:cubicBezTo>
                          <a:pt x="461" y="467"/>
                          <a:pt x="463" y="470"/>
                          <a:pt x="461" y="473"/>
                        </a:cubicBezTo>
                        <a:cubicBezTo>
                          <a:pt x="460" y="475"/>
                          <a:pt x="457" y="476"/>
                          <a:pt x="456" y="478"/>
                        </a:cubicBezTo>
                        <a:cubicBezTo>
                          <a:pt x="454" y="485"/>
                          <a:pt x="452" y="493"/>
                          <a:pt x="445" y="493"/>
                        </a:cubicBezTo>
                        <a:cubicBezTo>
                          <a:pt x="442" y="493"/>
                          <a:pt x="440" y="492"/>
                          <a:pt x="436" y="492"/>
                        </a:cubicBezTo>
                        <a:cubicBezTo>
                          <a:pt x="434" y="492"/>
                          <a:pt x="434" y="494"/>
                          <a:pt x="433" y="496"/>
                        </a:cubicBezTo>
                        <a:cubicBezTo>
                          <a:pt x="431" y="498"/>
                          <a:pt x="429" y="499"/>
                          <a:pt x="427" y="501"/>
                        </a:cubicBezTo>
                        <a:cubicBezTo>
                          <a:pt x="425" y="503"/>
                          <a:pt x="422" y="503"/>
                          <a:pt x="419" y="504"/>
                        </a:cubicBezTo>
                        <a:cubicBezTo>
                          <a:pt x="415" y="506"/>
                          <a:pt x="413" y="509"/>
                          <a:pt x="409" y="513"/>
                        </a:cubicBezTo>
                        <a:cubicBezTo>
                          <a:pt x="403" y="517"/>
                          <a:pt x="403" y="523"/>
                          <a:pt x="399" y="529"/>
                        </a:cubicBezTo>
                        <a:cubicBezTo>
                          <a:pt x="397" y="534"/>
                          <a:pt x="390" y="534"/>
                          <a:pt x="390" y="539"/>
                        </a:cubicBezTo>
                        <a:cubicBezTo>
                          <a:pt x="390" y="541"/>
                          <a:pt x="392" y="541"/>
                          <a:pt x="392" y="543"/>
                        </a:cubicBezTo>
                        <a:cubicBezTo>
                          <a:pt x="392" y="547"/>
                          <a:pt x="387" y="546"/>
                          <a:pt x="384" y="548"/>
                        </a:cubicBezTo>
                        <a:cubicBezTo>
                          <a:pt x="379" y="550"/>
                          <a:pt x="377" y="554"/>
                          <a:pt x="377" y="560"/>
                        </a:cubicBezTo>
                        <a:cubicBezTo>
                          <a:pt x="377" y="560"/>
                          <a:pt x="378" y="560"/>
                          <a:pt x="378" y="561"/>
                        </a:cubicBezTo>
                        <a:cubicBezTo>
                          <a:pt x="378" y="563"/>
                          <a:pt x="375" y="563"/>
                          <a:pt x="375" y="566"/>
                        </a:cubicBezTo>
                        <a:cubicBezTo>
                          <a:pt x="375" y="567"/>
                          <a:pt x="376" y="567"/>
                          <a:pt x="376" y="568"/>
                        </a:cubicBezTo>
                        <a:cubicBezTo>
                          <a:pt x="379" y="567"/>
                          <a:pt x="380" y="567"/>
                          <a:pt x="383" y="566"/>
                        </a:cubicBezTo>
                        <a:cubicBezTo>
                          <a:pt x="382" y="569"/>
                          <a:pt x="382" y="572"/>
                          <a:pt x="381" y="576"/>
                        </a:cubicBezTo>
                        <a:cubicBezTo>
                          <a:pt x="377" y="572"/>
                          <a:pt x="374" y="569"/>
                          <a:pt x="368" y="569"/>
                        </a:cubicBezTo>
                        <a:cubicBezTo>
                          <a:pt x="366" y="569"/>
                          <a:pt x="366" y="572"/>
                          <a:pt x="366" y="575"/>
                        </a:cubicBezTo>
                        <a:cubicBezTo>
                          <a:pt x="364" y="574"/>
                          <a:pt x="364" y="574"/>
                          <a:pt x="364" y="574"/>
                        </a:cubicBezTo>
                        <a:cubicBezTo>
                          <a:pt x="362" y="569"/>
                          <a:pt x="362" y="565"/>
                          <a:pt x="358" y="561"/>
                        </a:cubicBezTo>
                        <a:cubicBezTo>
                          <a:pt x="342" y="545"/>
                          <a:pt x="349" y="555"/>
                          <a:pt x="355" y="555"/>
                        </a:cubicBezTo>
                        <a:cubicBezTo>
                          <a:pt x="357" y="555"/>
                          <a:pt x="357" y="555"/>
                          <a:pt x="357" y="555"/>
                        </a:cubicBezTo>
                        <a:cubicBezTo>
                          <a:pt x="357" y="552"/>
                          <a:pt x="357" y="552"/>
                          <a:pt x="357" y="552"/>
                        </a:cubicBezTo>
                        <a:cubicBezTo>
                          <a:pt x="352" y="538"/>
                          <a:pt x="352" y="538"/>
                          <a:pt x="352" y="538"/>
                        </a:cubicBezTo>
                        <a:cubicBezTo>
                          <a:pt x="351" y="534"/>
                          <a:pt x="352" y="531"/>
                          <a:pt x="350" y="528"/>
                        </a:cubicBezTo>
                        <a:cubicBezTo>
                          <a:pt x="349" y="525"/>
                          <a:pt x="346" y="524"/>
                          <a:pt x="346" y="521"/>
                        </a:cubicBezTo>
                        <a:cubicBezTo>
                          <a:pt x="346" y="520"/>
                          <a:pt x="347" y="520"/>
                          <a:pt x="347" y="519"/>
                        </a:cubicBezTo>
                        <a:cubicBezTo>
                          <a:pt x="347" y="516"/>
                          <a:pt x="345" y="514"/>
                          <a:pt x="344" y="511"/>
                        </a:cubicBezTo>
                        <a:cubicBezTo>
                          <a:pt x="343" y="507"/>
                          <a:pt x="343" y="504"/>
                          <a:pt x="340" y="502"/>
                        </a:cubicBezTo>
                        <a:cubicBezTo>
                          <a:pt x="336" y="500"/>
                          <a:pt x="333" y="499"/>
                          <a:pt x="331" y="495"/>
                        </a:cubicBezTo>
                        <a:cubicBezTo>
                          <a:pt x="328" y="491"/>
                          <a:pt x="325" y="489"/>
                          <a:pt x="324" y="485"/>
                        </a:cubicBezTo>
                        <a:cubicBezTo>
                          <a:pt x="322" y="478"/>
                          <a:pt x="323" y="474"/>
                          <a:pt x="321" y="467"/>
                        </a:cubicBezTo>
                        <a:cubicBezTo>
                          <a:pt x="320" y="464"/>
                          <a:pt x="315" y="464"/>
                          <a:pt x="315" y="460"/>
                        </a:cubicBezTo>
                        <a:cubicBezTo>
                          <a:pt x="315" y="459"/>
                          <a:pt x="315" y="459"/>
                          <a:pt x="315" y="458"/>
                        </a:cubicBezTo>
                        <a:cubicBezTo>
                          <a:pt x="315" y="452"/>
                          <a:pt x="306" y="455"/>
                          <a:pt x="299" y="454"/>
                        </a:cubicBezTo>
                        <a:cubicBezTo>
                          <a:pt x="293" y="453"/>
                          <a:pt x="292" y="446"/>
                          <a:pt x="285" y="446"/>
                        </a:cubicBezTo>
                        <a:cubicBezTo>
                          <a:pt x="285" y="443"/>
                          <a:pt x="285" y="443"/>
                          <a:pt x="285" y="443"/>
                        </a:cubicBezTo>
                        <a:cubicBezTo>
                          <a:pt x="285" y="442"/>
                          <a:pt x="286" y="441"/>
                          <a:pt x="286" y="440"/>
                        </a:cubicBezTo>
                        <a:cubicBezTo>
                          <a:pt x="286" y="437"/>
                          <a:pt x="283" y="438"/>
                          <a:pt x="280" y="437"/>
                        </a:cubicBezTo>
                        <a:cubicBezTo>
                          <a:pt x="283" y="435"/>
                          <a:pt x="283" y="432"/>
                          <a:pt x="285" y="429"/>
                        </a:cubicBezTo>
                        <a:cubicBezTo>
                          <a:pt x="287" y="430"/>
                          <a:pt x="287" y="431"/>
                          <a:pt x="288" y="433"/>
                        </a:cubicBezTo>
                        <a:cubicBezTo>
                          <a:pt x="289" y="430"/>
                          <a:pt x="292" y="428"/>
                          <a:pt x="292" y="424"/>
                        </a:cubicBezTo>
                        <a:cubicBezTo>
                          <a:pt x="292" y="417"/>
                          <a:pt x="290" y="409"/>
                          <a:pt x="283" y="409"/>
                        </a:cubicBezTo>
                        <a:cubicBezTo>
                          <a:pt x="276" y="409"/>
                          <a:pt x="274" y="413"/>
                          <a:pt x="268" y="415"/>
                        </a:cubicBezTo>
                        <a:cubicBezTo>
                          <a:pt x="268" y="414"/>
                          <a:pt x="267" y="414"/>
                          <a:pt x="267" y="414"/>
                        </a:cubicBezTo>
                        <a:cubicBezTo>
                          <a:pt x="267" y="412"/>
                          <a:pt x="269" y="412"/>
                          <a:pt x="269" y="410"/>
                        </a:cubicBezTo>
                        <a:cubicBezTo>
                          <a:pt x="269" y="409"/>
                          <a:pt x="268" y="409"/>
                          <a:pt x="268" y="408"/>
                        </a:cubicBezTo>
                        <a:cubicBezTo>
                          <a:pt x="269" y="408"/>
                          <a:pt x="270" y="409"/>
                          <a:pt x="272" y="409"/>
                        </a:cubicBezTo>
                        <a:cubicBezTo>
                          <a:pt x="273" y="409"/>
                          <a:pt x="273" y="409"/>
                          <a:pt x="273" y="409"/>
                        </a:cubicBezTo>
                        <a:cubicBezTo>
                          <a:pt x="271" y="401"/>
                          <a:pt x="264" y="399"/>
                          <a:pt x="259" y="392"/>
                        </a:cubicBezTo>
                        <a:cubicBezTo>
                          <a:pt x="257" y="389"/>
                          <a:pt x="257" y="385"/>
                          <a:pt x="253" y="385"/>
                        </a:cubicBezTo>
                        <a:cubicBezTo>
                          <a:pt x="251" y="385"/>
                          <a:pt x="252" y="389"/>
                          <a:pt x="250" y="389"/>
                        </a:cubicBezTo>
                        <a:cubicBezTo>
                          <a:pt x="248" y="389"/>
                          <a:pt x="247" y="388"/>
                          <a:pt x="246" y="387"/>
                        </a:cubicBezTo>
                        <a:cubicBezTo>
                          <a:pt x="243" y="389"/>
                          <a:pt x="242" y="393"/>
                          <a:pt x="238" y="393"/>
                        </a:cubicBezTo>
                        <a:cubicBezTo>
                          <a:pt x="232" y="393"/>
                          <a:pt x="229" y="389"/>
                          <a:pt x="223" y="386"/>
                        </a:cubicBezTo>
                        <a:cubicBezTo>
                          <a:pt x="221" y="385"/>
                          <a:pt x="220" y="385"/>
                          <a:pt x="217" y="384"/>
                        </a:cubicBezTo>
                        <a:cubicBezTo>
                          <a:pt x="209" y="379"/>
                          <a:pt x="204" y="374"/>
                          <a:pt x="193" y="374"/>
                        </a:cubicBezTo>
                        <a:cubicBezTo>
                          <a:pt x="190" y="374"/>
                          <a:pt x="189" y="378"/>
                          <a:pt x="186" y="379"/>
                        </a:cubicBezTo>
                        <a:cubicBezTo>
                          <a:pt x="182" y="381"/>
                          <a:pt x="179" y="381"/>
                          <a:pt x="175" y="382"/>
                        </a:cubicBezTo>
                        <a:cubicBezTo>
                          <a:pt x="174" y="372"/>
                          <a:pt x="163" y="371"/>
                          <a:pt x="157" y="364"/>
                        </a:cubicBezTo>
                        <a:cubicBezTo>
                          <a:pt x="149" y="358"/>
                          <a:pt x="144" y="356"/>
                          <a:pt x="135" y="352"/>
                        </a:cubicBezTo>
                        <a:cubicBezTo>
                          <a:pt x="130" y="348"/>
                          <a:pt x="127" y="344"/>
                          <a:pt x="120" y="344"/>
                        </a:cubicBezTo>
                        <a:cubicBezTo>
                          <a:pt x="116" y="344"/>
                          <a:pt x="114" y="347"/>
                          <a:pt x="111" y="349"/>
                        </a:cubicBezTo>
                        <a:cubicBezTo>
                          <a:pt x="105" y="352"/>
                          <a:pt x="102" y="354"/>
                          <a:pt x="95" y="354"/>
                        </a:cubicBezTo>
                        <a:cubicBezTo>
                          <a:pt x="89" y="354"/>
                          <a:pt x="85" y="353"/>
                          <a:pt x="79" y="353"/>
                        </a:cubicBezTo>
                        <a:cubicBezTo>
                          <a:pt x="74" y="353"/>
                          <a:pt x="71" y="354"/>
                          <a:pt x="66" y="354"/>
                        </a:cubicBezTo>
                        <a:cubicBezTo>
                          <a:pt x="41" y="354"/>
                          <a:pt x="41" y="354"/>
                          <a:pt x="41" y="354"/>
                        </a:cubicBezTo>
                        <a:cubicBezTo>
                          <a:pt x="7" y="360"/>
                          <a:pt x="7" y="360"/>
                          <a:pt x="7" y="360"/>
                        </a:cubicBezTo>
                        <a:cubicBezTo>
                          <a:pt x="1" y="360"/>
                          <a:pt x="1" y="360"/>
                          <a:pt x="1" y="360"/>
                        </a:cubicBezTo>
                        <a:cubicBezTo>
                          <a:pt x="0" y="360"/>
                          <a:pt x="0" y="360"/>
                          <a:pt x="0" y="36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0" name="Google Shape;40;p4"/>
                  <p:cNvSpPr/>
                  <p:nvPr/>
                </p:nvSpPr>
                <p:spPr>
                  <a:xfrm>
                    <a:off x="5341938" y="3571875"/>
                    <a:ext cx="900114" cy="636588"/>
                  </a:xfrm>
                  <a:custGeom>
                    <a:avLst/>
                    <a:gdLst/>
                    <a:ahLst/>
                    <a:cxnLst/>
                    <a:rect l="l" t="t" r="r" b="b"/>
                    <a:pathLst>
                      <a:path w="496" h="351" extrusionOk="0">
                        <a:moveTo>
                          <a:pt x="237" y="302"/>
                        </a:moveTo>
                        <a:cubicBezTo>
                          <a:pt x="235" y="303"/>
                          <a:pt x="233" y="304"/>
                          <a:pt x="232" y="307"/>
                        </a:cubicBezTo>
                        <a:cubicBezTo>
                          <a:pt x="234" y="307"/>
                          <a:pt x="235" y="307"/>
                          <a:pt x="238" y="307"/>
                        </a:cubicBezTo>
                        <a:cubicBezTo>
                          <a:pt x="238" y="305"/>
                          <a:pt x="237" y="304"/>
                          <a:pt x="237" y="302"/>
                        </a:cubicBezTo>
                        <a:close/>
                        <a:moveTo>
                          <a:pt x="0" y="276"/>
                        </a:moveTo>
                        <a:cubicBezTo>
                          <a:pt x="0" y="276"/>
                          <a:pt x="0" y="276"/>
                          <a:pt x="0" y="276"/>
                        </a:cubicBezTo>
                        <a:cubicBezTo>
                          <a:pt x="1" y="0"/>
                          <a:pt x="1" y="0"/>
                          <a:pt x="1" y="0"/>
                        </a:cubicBezTo>
                        <a:cubicBezTo>
                          <a:pt x="1" y="0"/>
                          <a:pt x="1" y="0"/>
                          <a:pt x="1" y="0"/>
                        </a:cubicBezTo>
                        <a:cubicBezTo>
                          <a:pt x="4" y="0"/>
                          <a:pt x="4" y="0"/>
                          <a:pt x="4" y="0"/>
                        </a:cubicBezTo>
                        <a:cubicBezTo>
                          <a:pt x="8" y="2"/>
                          <a:pt x="12" y="2"/>
                          <a:pt x="17" y="4"/>
                        </a:cubicBezTo>
                        <a:cubicBezTo>
                          <a:pt x="23" y="6"/>
                          <a:pt x="26" y="12"/>
                          <a:pt x="33" y="12"/>
                        </a:cubicBezTo>
                        <a:cubicBezTo>
                          <a:pt x="37" y="12"/>
                          <a:pt x="36" y="5"/>
                          <a:pt x="40" y="5"/>
                        </a:cubicBezTo>
                        <a:cubicBezTo>
                          <a:pt x="44" y="5"/>
                          <a:pt x="47" y="6"/>
                          <a:pt x="51" y="6"/>
                        </a:cubicBezTo>
                        <a:cubicBezTo>
                          <a:pt x="53" y="6"/>
                          <a:pt x="55" y="6"/>
                          <a:pt x="57" y="6"/>
                        </a:cubicBezTo>
                        <a:cubicBezTo>
                          <a:pt x="63" y="6"/>
                          <a:pt x="65" y="11"/>
                          <a:pt x="69" y="15"/>
                        </a:cubicBezTo>
                        <a:cubicBezTo>
                          <a:pt x="70" y="17"/>
                          <a:pt x="70" y="18"/>
                          <a:pt x="71" y="19"/>
                        </a:cubicBezTo>
                        <a:cubicBezTo>
                          <a:pt x="74" y="21"/>
                          <a:pt x="79" y="19"/>
                          <a:pt x="79" y="22"/>
                        </a:cubicBezTo>
                        <a:cubicBezTo>
                          <a:pt x="79" y="25"/>
                          <a:pt x="78" y="27"/>
                          <a:pt x="78" y="30"/>
                        </a:cubicBezTo>
                        <a:cubicBezTo>
                          <a:pt x="78" y="34"/>
                          <a:pt x="81" y="35"/>
                          <a:pt x="82" y="38"/>
                        </a:cubicBezTo>
                        <a:cubicBezTo>
                          <a:pt x="85" y="43"/>
                          <a:pt x="86" y="50"/>
                          <a:pt x="92" y="50"/>
                        </a:cubicBezTo>
                        <a:cubicBezTo>
                          <a:pt x="96" y="50"/>
                          <a:pt x="96" y="45"/>
                          <a:pt x="96" y="41"/>
                        </a:cubicBezTo>
                        <a:cubicBezTo>
                          <a:pt x="97" y="38"/>
                          <a:pt x="100" y="37"/>
                          <a:pt x="101" y="34"/>
                        </a:cubicBezTo>
                        <a:cubicBezTo>
                          <a:pt x="104" y="41"/>
                          <a:pt x="111" y="42"/>
                          <a:pt x="119" y="44"/>
                        </a:cubicBezTo>
                        <a:cubicBezTo>
                          <a:pt x="125" y="46"/>
                          <a:pt x="127" y="49"/>
                          <a:pt x="132" y="51"/>
                        </a:cubicBezTo>
                        <a:cubicBezTo>
                          <a:pt x="131" y="54"/>
                          <a:pt x="130" y="56"/>
                          <a:pt x="130" y="59"/>
                        </a:cubicBezTo>
                        <a:cubicBezTo>
                          <a:pt x="130" y="66"/>
                          <a:pt x="129" y="71"/>
                          <a:pt x="134" y="76"/>
                        </a:cubicBezTo>
                        <a:cubicBezTo>
                          <a:pt x="138" y="79"/>
                          <a:pt x="144" y="78"/>
                          <a:pt x="144" y="83"/>
                        </a:cubicBezTo>
                        <a:cubicBezTo>
                          <a:pt x="144" y="88"/>
                          <a:pt x="144" y="88"/>
                          <a:pt x="144" y="88"/>
                        </a:cubicBezTo>
                        <a:cubicBezTo>
                          <a:pt x="144" y="91"/>
                          <a:pt x="149" y="90"/>
                          <a:pt x="151" y="91"/>
                        </a:cubicBezTo>
                        <a:cubicBezTo>
                          <a:pt x="156" y="92"/>
                          <a:pt x="158" y="96"/>
                          <a:pt x="162" y="98"/>
                        </a:cubicBezTo>
                        <a:cubicBezTo>
                          <a:pt x="170" y="103"/>
                          <a:pt x="175" y="105"/>
                          <a:pt x="179" y="112"/>
                        </a:cubicBezTo>
                        <a:cubicBezTo>
                          <a:pt x="180" y="115"/>
                          <a:pt x="183" y="115"/>
                          <a:pt x="184" y="117"/>
                        </a:cubicBezTo>
                        <a:cubicBezTo>
                          <a:pt x="189" y="124"/>
                          <a:pt x="191" y="128"/>
                          <a:pt x="197" y="133"/>
                        </a:cubicBezTo>
                        <a:cubicBezTo>
                          <a:pt x="202" y="137"/>
                          <a:pt x="205" y="142"/>
                          <a:pt x="211" y="142"/>
                        </a:cubicBezTo>
                        <a:cubicBezTo>
                          <a:pt x="212" y="142"/>
                          <a:pt x="213" y="140"/>
                          <a:pt x="214" y="140"/>
                        </a:cubicBezTo>
                        <a:cubicBezTo>
                          <a:pt x="217" y="139"/>
                          <a:pt x="219" y="140"/>
                          <a:pt x="221" y="139"/>
                        </a:cubicBezTo>
                        <a:cubicBezTo>
                          <a:pt x="221" y="137"/>
                          <a:pt x="219" y="135"/>
                          <a:pt x="219" y="133"/>
                        </a:cubicBezTo>
                        <a:cubicBezTo>
                          <a:pt x="219" y="127"/>
                          <a:pt x="224" y="123"/>
                          <a:pt x="230" y="123"/>
                        </a:cubicBezTo>
                        <a:cubicBezTo>
                          <a:pt x="235" y="123"/>
                          <a:pt x="237" y="125"/>
                          <a:pt x="242" y="125"/>
                        </a:cubicBezTo>
                        <a:cubicBezTo>
                          <a:pt x="245" y="125"/>
                          <a:pt x="246" y="122"/>
                          <a:pt x="249" y="122"/>
                        </a:cubicBezTo>
                        <a:cubicBezTo>
                          <a:pt x="258" y="122"/>
                          <a:pt x="260" y="133"/>
                          <a:pt x="269" y="133"/>
                        </a:cubicBezTo>
                        <a:cubicBezTo>
                          <a:pt x="270" y="133"/>
                          <a:pt x="270" y="132"/>
                          <a:pt x="271" y="132"/>
                        </a:cubicBezTo>
                        <a:cubicBezTo>
                          <a:pt x="274" y="132"/>
                          <a:pt x="275" y="134"/>
                          <a:pt x="278" y="134"/>
                        </a:cubicBezTo>
                        <a:cubicBezTo>
                          <a:pt x="279" y="134"/>
                          <a:pt x="280" y="133"/>
                          <a:pt x="282" y="133"/>
                        </a:cubicBezTo>
                        <a:cubicBezTo>
                          <a:pt x="284" y="133"/>
                          <a:pt x="284" y="135"/>
                          <a:pt x="286" y="135"/>
                        </a:cubicBezTo>
                        <a:cubicBezTo>
                          <a:pt x="290" y="137"/>
                          <a:pt x="293" y="137"/>
                          <a:pt x="297" y="137"/>
                        </a:cubicBezTo>
                        <a:cubicBezTo>
                          <a:pt x="300" y="137"/>
                          <a:pt x="300" y="137"/>
                          <a:pt x="300" y="137"/>
                        </a:cubicBezTo>
                        <a:cubicBezTo>
                          <a:pt x="300" y="133"/>
                          <a:pt x="300" y="133"/>
                          <a:pt x="300" y="133"/>
                        </a:cubicBezTo>
                        <a:cubicBezTo>
                          <a:pt x="301" y="133"/>
                          <a:pt x="301" y="132"/>
                          <a:pt x="302" y="132"/>
                        </a:cubicBezTo>
                        <a:cubicBezTo>
                          <a:pt x="303" y="132"/>
                          <a:pt x="304" y="133"/>
                          <a:pt x="305" y="133"/>
                        </a:cubicBezTo>
                        <a:cubicBezTo>
                          <a:pt x="306" y="133"/>
                          <a:pt x="307" y="133"/>
                          <a:pt x="308" y="133"/>
                        </a:cubicBezTo>
                        <a:cubicBezTo>
                          <a:pt x="311" y="133"/>
                          <a:pt x="312" y="135"/>
                          <a:pt x="315" y="136"/>
                        </a:cubicBezTo>
                        <a:cubicBezTo>
                          <a:pt x="322" y="139"/>
                          <a:pt x="326" y="141"/>
                          <a:pt x="333" y="141"/>
                        </a:cubicBezTo>
                        <a:cubicBezTo>
                          <a:pt x="337" y="141"/>
                          <a:pt x="336" y="136"/>
                          <a:pt x="339" y="135"/>
                        </a:cubicBezTo>
                        <a:cubicBezTo>
                          <a:pt x="349" y="132"/>
                          <a:pt x="355" y="130"/>
                          <a:pt x="365" y="130"/>
                        </a:cubicBezTo>
                        <a:cubicBezTo>
                          <a:pt x="373" y="130"/>
                          <a:pt x="379" y="131"/>
                          <a:pt x="385" y="136"/>
                        </a:cubicBezTo>
                        <a:cubicBezTo>
                          <a:pt x="390" y="140"/>
                          <a:pt x="390" y="145"/>
                          <a:pt x="390" y="152"/>
                        </a:cubicBezTo>
                        <a:cubicBezTo>
                          <a:pt x="390" y="158"/>
                          <a:pt x="390" y="158"/>
                          <a:pt x="390" y="158"/>
                        </a:cubicBezTo>
                        <a:cubicBezTo>
                          <a:pt x="390" y="167"/>
                          <a:pt x="397" y="171"/>
                          <a:pt x="397" y="180"/>
                        </a:cubicBezTo>
                        <a:cubicBezTo>
                          <a:pt x="397" y="182"/>
                          <a:pt x="396" y="183"/>
                          <a:pt x="396" y="185"/>
                        </a:cubicBezTo>
                        <a:cubicBezTo>
                          <a:pt x="396" y="188"/>
                          <a:pt x="400" y="189"/>
                          <a:pt x="403" y="190"/>
                        </a:cubicBezTo>
                        <a:cubicBezTo>
                          <a:pt x="408" y="192"/>
                          <a:pt x="411" y="194"/>
                          <a:pt x="416" y="197"/>
                        </a:cubicBezTo>
                        <a:cubicBezTo>
                          <a:pt x="496" y="236"/>
                          <a:pt x="496" y="236"/>
                          <a:pt x="496" y="236"/>
                        </a:cubicBezTo>
                        <a:cubicBezTo>
                          <a:pt x="496" y="236"/>
                          <a:pt x="496" y="236"/>
                          <a:pt x="496" y="236"/>
                        </a:cubicBezTo>
                        <a:cubicBezTo>
                          <a:pt x="495" y="238"/>
                          <a:pt x="494" y="240"/>
                          <a:pt x="492" y="240"/>
                        </a:cubicBezTo>
                        <a:cubicBezTo>
                          <a:pt x="489" y="240"/>
                          <a:pt x="488" y="238"/>
                          <a:pt x="487" y="235"/>
                        </a:cubicBezTo>
                        <a:cubicBezTo>
                          <a:pt x="486" y="235"/>
                          <a:pt x="485" y="236"/>
                          <a:pt x="484" y="236"/>
                        </a:cubicBezTo>
                        <a:cubicBezTo>
                          <a:pt x="479" y="232"/>
                          <a:pt x="480" y="233"/>
                          <a:pt x="484" y="241"/>
                        </a:cubicBezTo>
                        <a:cubicBezTo>
                          <a:pt x="484" y="249"/>
                          <a:pt x="474" y="251"/>
                          <a:pt x="467" y="254"/>
                        </a:cubicBezTo>
                        <a:cubicBezTo>
                          <a:pt x="465" y="254"/>
                          <a:pt x="465" y="254"/>
                          <a:pt x="465" y="254"/>
                        </a:cubicBezTo>
                        <a:cubicBezTo>
                          <a:pt x="461" y="255"/>
                          <a:pt x="459" y="255"/>
                          <a:pt x="456" y="255"/>
                        </a:cubicBezTo>
                        <a:cubicBezTo>
                          <a:pt x="453" y="255"/>
                          <a:pt x="452" y="254"/>
                          <a:pt x="449" y="254"/>
                        </a:cubicBezTo>
                        <a:cubicBezTo>
                          <a:pt x="448" y="254"/>
                          <a:pt x="447" y="255"/>
                          <a:pt x="445" y="255"/>
                        </a:cubicBezTo>
                        <a:cubicBezTo>
                          <a:pt x="444" y="255"/>
                          <a:pt x="443" y="254"/>
                          <a:pt x="442" y="254"/>
                        </a:cubicBezTo>
                        <a:cubicBezTo>
                          <a:pt x="433" y="254"/>
                          <a:pt x="429" y="257"/>
                          <a:pt x="420" y="257"/>
                        </a:cubicBezTo>
                        <a:cubicBezTo>
                          <a:pt x="418" y="257"/>
                          <a:pt x="416" y="257"/>
                          <a:pt x="414" y="255"/>
                        </a:cubicBezTo>
                        <a:cubicBezTo>
                          <a:pt x="413" y="258"/>
                          <a:pt x="409" y="258"/>
                          <a:pt x="405" y="258"/>
                        </a:cubicBezTo>
                        <a:cubicBezTo>
                          <a:pt x="402" y="259"/>
                          <a:pt x="400" y="260"/>
                          <a:pt x="396" y="260"/>
                        </a:cubicBezTo>
                        <a:cubicBezTo>
                          <a:pt x="395" y="260"/>
                          <a:pt x="395" y="258"/>
                          <a:pt x="394" y="257"/>
                        </a:cubicBezTo>
                        <a:cubicBezTo>
                          <a:pt x="392" y="262"/>
                          <a:pt x="387" y="262"/>
                          <a:pt x="382" y="262"/>
                        </a:cubicBezTo>
                        <a:cubicBezTo>
                          <a:pt x="380" y="262"/>
                          <a:pt x="379" y="259"/>
                          <a:pt x="377" y="259"/>
                        </a:cubicBezTo>
                        <a:cubicBezTo>
                          <a:pt x="373" y="259"/>
                          <a:pt x="371" y="259"/>
                          <a:pt x="367" y="260"/>
                        </a:cubicBezTo>
                        <a:cubicBezTo>
                          <a:pt x="367" y="261"/>
                          <a:pt x="367" y="261"/>
                          <a:pt x="367" y="262"/>
                        </a:cubicBezTo>
                        <a:cubicBezTo>
                          <a:pt x="367" y="265"/>
                          <a:pt x="368" y="266"/>
                          <a:pt x="369" y="268"/>
                        </a:cubicBezTo>
                        <a:cubicBezTo>
                          <a:pt x="364" y="271"/>
                          <a:pt x="357" y="271"/>
                          <a:pt x="357" y="277"/>
                        </a:cubicBezTo>
                        <a:cubicBezTo>
                          <a:pt x="357" y="277"/>
                          <a:pt x="358" y="277"/>
                          <a:pt x="358" y="278"/>
                        </a:cubicBezTo>
                        <a:cubicBezTo>
                          <a:pt x="361" y="276"/>
                          <a:pt x="363" y="275"/>
                          <a:pt x="366" y="274"/>
                        </a:cubicBezTo>
                        <a:cubicBezTo>
                          <a:pt x="360" y="281"/>
                          <a:pt x="358" y="285"/>
                          <a:pt x="351" y="292"/>
                        </a:cubicBezTo>
                        <a:cubicBezTo>
                          <a:pt x="345" y="298"/>
                          <a:pt x="342" y="301"/>
                          <a:pt x="335" y="307"/>
                        </a:cubicBezTo>
                        <a:cubicBezTo>
                          <a:pt x="332" y="309"/>
                          <a:pt x="331" y="312"/>
                          <a:pt x="327" y="313"/>
                        </a:cubicBezTo>
                        <a:cubicBezTo>
                          <a:pt x="321" y="315"/>
                          <a:pt x="317" y="313"/>
                          <a:pt x="311" y="316"/>
                        </a:cubicBezTo>
                        <a:cubicBezTo>
                          <a:pt x="304" y="318"/>
                          <a:pt x="301" y="320"/>
                          <a:pt x="294" y="320"/>
                        </a:cubicBezTo>
                        <a:cubicBezTo>
                          <a:pt x="292" y="320"/>
                          <a:pt x="291" y="320"/>
                          <a:pt x="289" y="321"/>
                        </a:cubicBezTo>
                        <a:cubicBezTo>
                          <a:pt x="289" y="324"/>
                          <a:pt x="291" y="326"/>
                          <a:pt x="292" y="329"/>
                        </a:cubicBezTo>
                        <a:cubicBezTo>
                          <a:pt x="293" y="331"/>
                          <a:pt x="294" y="334"/>
                          <a:pt x="296" y="334"/>
                        </a:cubicBezTo>
                        <a:cubicBezTo>
                          <a:pt x="299" y="334"/>
                          <a:pt x="300" y="333"/>
                          <a:pt x="302" y="331"/>
                        </a:cubicBezTo>
                        <a:cubicBezTo>
                          <a:pt x="303" y="332"/>
                          <a:pt x="303" y="333"/>
                          <a:pt x="303" y="334"/>
                        </a:cubicBezTo>
                        <a:cubicBezTo>
                          <a:pt x="303" y="340"/>
                          <a:pt x="302" y="344"/>
                          <a:pt x="301" y="351"/>
                        </a:cubicBezTo>
                        <a:cubicBezTo>
                          <a:pt x="297" y="350"/>
                          <a:pt x="296" y="345"/>
                          <a:pt x="294" y="341"/>
                        </a:cubicBezTo>
                        <a:cubicBezTo>
                          <a:pt x="292" y="337"/>
                          <a:pt x="290" y="334"/>
                          <a:pt x="290" y="330"/>
                        </a:cubicBezTo>
                        <a:cubicBezTo>
                          <a:pt x="286" y="329"/>
                          <a:pt x="284" y="327"/>
                          <a:pt x="280" y="327"/>
                        </a:cubicBezTo>
                        <a:cubicBezTo>
                          <a:pt x="276" y="327"/>
                          <a:pt x="277" y="332"/>
                          <a:pt x="276" y="335"/>
                        </a:cubicBezTo>
                        <a:cubicBezTo>
                          <a:pt x="273" y="332"/>
                          <a:pt x="273" y="329"/>
                          <a:pt x="271" y="326"/>
                        </a:cubicBezTo>
                        <a:cubicBezTo>
                          <a:pt x="270" y="324"/>
                          <a:pt x="268" y="323"/>
                          <a:pt x="268" y="321"/>
                        </a:cubicBezTo>
                        <a:cubicBezTo>
                          <a:pt x="268" y="320"/>
                          <a:pt x="269" y="320"/>
                          <a:pt x="270" y="320"/>
                        </a:cubicBezTo>
                        <a:cubicBezTo>
                          <a:pt x="269" y="318"/>
                          <a:pt x="270" y="315"/>
                          <a:pt x="268" y="315"/>
                        </a:cubicBezTo>
                        <a:cubicBezTo>
                          <a:pt x="265" y="315"/>
                          <a:pt x="263" y="317"/>
                          <a:pt x="260" y="318"/>
                        </a:cubicBezTo>
                        <a:cubicBezTo>
                          <a:pt x="259" y="319"/>
                          <a:pt x="258" y="319"/>
                          <a:pt x="256" y="319"/>
                        </a:cubicBezTo>
                        <a:cubicBezTo>
                          <a:pt x="253" y="319"/>
                          <a:pt x="252" y="315"/>
                          <a:pt x="250" y="312"/>
                        </a:cubicBezTo>
                        <a:cubicBezTo>
                          <a:pt x="248" y="309"/>
                          <a:pt x="245" y="308"/>
                          <a:pt x="245" y="304"/>
                        </a:cubicBezTo>
                        <a:cubicBezTo>
                          <a:pt x="245" y="302"/>
                          <a:pt x="246" y="302"/>
                          <a:pt x="246" y="300"/>
                        </a:cubicBezTo>
                        <a:cubicBezTo>
                          <a:pt x="246" y="299"/>
                          <a:pt x="246" y="299"/>
                          <a:pt x="246" y="299"/>
                        </a:cubicBezTo>
                        <a:cubicBezTo>
                          <a:pt x="244" y="298"/>
                          <a:pt x="244" y="298"/>
                          <a:pt x="244" y="298"/>
                        </a:cubicBezTo>
                        <a:cubicBezTo>
                          <a:pt x="243" y="299"/>
                          <a:pt x="242" y="299"/>
                          <a:pt x="240" y="299"/>
                        </a:cubicBezTo>
                        <a:cubicBezTo>
                          <a:pt x="234" y="298"/>
                          <a:pt x="234" y="298"/>
                          <a:pt x="234" y="298"/>
                        </a:cubicBezTo>
                        <a:cubicBezTo>
                          <a:pt x="230" y="299"/>
                          <a:pt x="227" y="299"/>
                          <a:pt x="224" y="301"/>
                        </a:cubicBezTo>
                        <a:cubicBezTo>
                          <a:pt x="221" y="303"/>
                          <a:pt x="221" y="306"/>
                          <a:pt x="218" y="306"/>
                        </a:cubicBezTo>
                        <a:cubicBezTo>
                          <a:pt x="214" y="306"/>
                          <a:pt x="212" y="302"/>
                          <a:pt x="212" y="298"/>
                        </a:cubicBezTo>
                        <a:cubicBezTo>
                          <a:pt x="212" y="295"/>
                          <a:pt x="217" y="296"/>
                          <a:pt x="220" y="293"/>
                        </a:cubicBezTo>
                        <a:cubicBezTo>
                          <a:pt x="225" y="289"/>
                          <a:pt x="228" y="285"/>
                          <a:pt x="228" y="279"/>
                        </a:cubicBezTo>
                        <a:cubicBezTo>
                          <a:pt x="228" y="274"/>
                          <a:pt x="226" y="271"/>
                          <a:pt x="223" y="267"/>
                        </a:cubicBezTo>
                        <a:cubicBezTo>
                          <a:pt x="221" y="264"/>
                          <a:pt x="220" y="261"/>
                          <a:pt x="217" y="261"/>
                        </a:cubicBezTo>
                        <a:cubicBezTo>
                          <a:pt x="214" y="261"/>
                          <a:pt x="214" y="264"/>
                          <a:pt x="212" y="265"/>
                        </a:cubicBezTo>
                        <a:cubicBezTo>
                          <a:pt x="208" y="268"/>
                          <a:pt x="204" y="269"/>
                          <a:pt x="200" y="272"/>
                        </a:cubicBezTo>
                        <a:cubicBezTo>
                          <a:pt x="197" y="273"/>
                          <a:pt x="196" y="275"/>
                          <a:pt x="194" y="277"/>
                        </a:cubicBezTo>
                        <a:cubicBezTo>
                          <a:pt x="192" y="278"/>
                          <a:pt x="190" y="279"/>
                          <a:pt x="190" y="281"/>
                        </a:cubicBezTo>
                        <a:cubicBezTo>
                          <a:pt x="190" y="283"/>
                          <a:pt x="193" y="284"/>
                          <a:pt x="195" y="284"/>
                        </a:cubicBezTo>
                        <a:cubicBezTo>
                          <a:pt x="199" y="284"/>
                          <a:pt x="201" y="282"/>
                          <a:pt x="205" y="280"/>
                        </a:cubicBezTo>
                        <a:cubicBezTo>
                          <a:pt x="205" y="281"/>
                          <a:pt x="206" y="281"/>
                          <a:pt x="206" y="282"/>
                        </a:cubicBezTo>
                        <a:cubicBezTo>
                          <a:pt x="206" y="287"/>
                          <a:pt x="200" y="288"/>
                          <a:pt x="196" y="290"/>
                        </a:cubicBezTo>
                        <a:cubicBezTo>
                          <a:pt x="188" y="295"/>
                          <a:pt x="183" y="298"/>
                          <a:pt x="174" y="302"/>
                        </a:cubicBezTo>
                        <a:cubicBezTo>
                          <a:pt x="166" y="306"/>
                          <a:pt x="164" y="313"/>
                          <a:pt x="156" y="319"/>
                        </a:cubicBezTo>
                        <a:cubicBezTo>
                          <a:pt x="154" y="321"/>
                          <a:pt x="152" y="320"/>
                          <a:pt x="150" y="322"/>
                        </a:cubicBezTo>
                        <a:cubicBezTo>
                          <a:pt x="147" y="325"/>
                          <a:pt x="147" y="330"/>
                          <a:pt x="143" y="330"/>
                        </a:cubicBezTo>
                        <a:cubicBezTo>
                          <a:pt x="137" y="330"/>
                          <a:pt x="135" y="323"/>
                          <a:pt x="129" y="323"/>
                        </a:cubicBezTo>
                        <a:cubicBezTo>
                          <a:pt x="128" y="323"/>
                          <a:pt x="128" y="324"/>
                          <a:pt x="127" y="324"/>
                        </a:cubicBezTo>
                        <a:cubicBezTo>
                          <a:pt x="121" y="324"/>
                          <a:pt x="120" y="319"/>
                          <a:pt x="115" y="317"/>
                        </a:cubicBezTo>
                        <a:cubicBezTo>
                          <a:pt x="110" y="314"/>
                          <a:pt x="106" y="315"/>
                          <a:pt x="102" y="312"/>
                        </a:cubicBezTo>
                        <a:cubicBezTo>
                          <a:pt x="93" y="305"/>
                          <a:pt x="89" y="297"/>
                          <a:pt x="78" y="297"/>
                        </a:cubicBezTo>
                        <a:cubicBezTo>
                          <a:pt x="74" y="297"/>
                          <a:pt x="72" y="300"/>
                          <a:pt x="68" y="300"/>
                        </a:cubicBezTo>
                        <a:cubicBezTo>
                          <a:pt x="65" y="300"/>
                          <a:pt x="65" y="297"/>
                          <a:pt x="63" y="296"/>
                        </a:cubicBezTo>
                        <a:cubicBezTo>
                          <a:pt x="57" y="292"/>
                          <a:pt x="53" y="290"/>
                          <a:pt x="46" y="290"/>
                        </a:cubicBezTo>
                        <a:cubicBezTo>
                          <a:pt x="44" y="290"/>
                          <a:pt x="43" y="291"/>
                          <a:pt x="41" y="291"/>
                        </a:cubicBezTo>
                        <a:cubicBezTo>
                          <a:pt x="39" y="292"/>
                          <a:pt x="35" y="291"/>
                          <a:pt x="35" y="294"/>
                        </a:cubicBezTo>
                        <a:cubicBezTo>
                          <a:pt x="35" y="295"/>
                          <a:pt x="36" y="296"/>
                          <a:pt x="36" y="297"/>
                        </a:cubicBezTo>
                        <a:cubicBezTo>
                          <a:pt x="36" y="300"/>
                          <a:pt x="36" y="300"/>
                          <a:pt x="36" y="300"/>
                        </a:cubicBezTo>
                        <a:cubicBezTo>
                          <a:pt x="33" y="300"/>
                          <a:pt x="33" y="300"/>
                          <a:pt x="33" y="300"/>
                        </a:cubicBezTo>
                        <a:cubicBezTo>
                          <a:pt x="27" y="297"/>
                          <a:pt x="25" y="292"/>
                          <a:pt x="20" y="287"/>
                        </a:cubicBezTo>
                        <a:cubicBezTo>
                          <a:pt x="14" y="281"/>
                          <a:pt x="8" y="277"/>
                          <a:pt x="0" y="27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1" name="Google Shape;41;p4"/>
                  <p:cNvSpPr/>
                  <p:nvPr/>
                </p:nvSpPr>
                <p:spPr>
                  <a:xfrm>
                    <a:off x="5343525" y="2886075"/>
                    <a:ext cx="1258888" cy="1112838"/>
                  </a:xfrm>
                  <a:custGeom>
                    <a:avLst/>
                    <a:gdLst/>
                    <a:ahLst/>
                    <a:cxnLst/>
                    <a:rect l="l" t="t" r="r" b="b"/>
                    <a:pathLst>
                      <a:path w="694" h="614" extrusionOk="0">
                        <a:moveTo>
                          <a:pt x="495" y="614"/>
                        </a:moveTo>
                        <a:cubicBezTo>
                          <a:pt x="495" y="614"/>
                          <a:pt x="495" y="613"/>
                          <a:pt x="495" y="613"/>
                        </a:cubicBezTo>
                        <a:cubicBezTo>
                          <a:pt x="495" y="607"/>
                          <a:pt x="495" y="607"/>
                          <a:pt x="495" y="607"/>
                        </a:cubicBezTo>
                        <a:cubicBezTo>
                          <a:pt x="495" y="603"/>
                          <a:pt x="497" y="600"/>
                          <a:pt x="497" y="596"/>
                        </a:cubicBezTo>
                        <a:cubicBezTo>
                          <a:pt x="497" y="592"/>
                          <a:pt x="496" y="590"/>
                          <a:pt x="496" y="587"/>
                        </a:cubicBezTo>
                        <a:cubicBezTo>
                          <a:pt x="493" y="587"/>
                          <a:pt x="493" y="587"/>
                          <a:pt x="493" y="587"/>
                        </a:cubicBezTo>
                        <a:cubicBezTo>
                          <a:pt x="492" y="587"/>
                          <a:pt x="492" y="588"/>
                          <a:pt x="491" y="588"/>
                        </a:cubicBezTo>
                        <a:cubicBezTo>
                          <a:pt x="491" y="586"/>
                          <a:pt x="491" y="586"/>
                          <a:pt x="491" y="586"/>
                        </a:cubicBezTo>
                        <a:cubicBezTo>
                          <a:pt x="493" y="579"/>
                          <a:pt x="493" y="579"/>
                          <a:pt x="493" y="579"/>
                        </a:cubicBezTo>
                        <a:cubicBezTo>
                          <a:pt x="492" y="578"/>
                          <a:pt x="491" y="577"/>
                          <a:pt x="491" y="576"/>
                        </a:cubicBezTo>
                        <a:cubicBezTo>
                          <a:pt x="491" y="570"/>
                          <a:pt x="497" y="567"/>
                          <a:pt x="497" y="562"/>
                        </a:cubicBezTo>
                        <a:cubicBezTo>
                          <a:pt x="497" y="561"/>
                          <a:pt x="496" y="561"/>
                          <a:pt x="496" y="560"/>
                        </a:cubicBezTo>
                        <a:cubicBezTo>
                          <a:pt x="496" y="555"/>
                          <a:pt x="500" y="552"/>
                          <a:pt x="500" y="547"/>
                        </a:cubicBezTo>
                        <a:cubicBezTo>
                          <a:pt x="500" y="537"/>
                          <a:pt x="500" y="537"/>
                          <a:pt x="500" y="537"/>
                        </a:cubicBezTo>
                        <a:cubicBezTo>
                          <a:pt x="500" y="533"/>
                          <a:pt x="504" y="532"/>
                          <a:pt x="504" y="528"/>
                        </a:cubicBezTo>
                        <a:cubicBezTo>
                          <a:pt x="504" y="522"/>
                          <a:pt x="502" y="520"/>
                          <a:pt x="502" y="515"/>
                        </a:cubicBezTo>
                        <a:cubicBezTo>
                          <a:pt x="502" y="512"/>
                          <a:pt x="506" y="511"/>
                          <a:pt x="506" y="508"/>
                        </a:cubicBezTo>
                        <a:cubicBezTo>
                          <a:pt x="506" y="507"/>
                          <a:pt x="504" y="507"/>
                          <a:pt x="504" y="507"/>
                        </a:cubicBezTo>
                        <a:cubicBezTo>
                          <a:pt x="504" y="501"/>
                          <a:pt x="509" y="498"/>
                          <a:pt x="509" y="492"/>
                        </a:cubicBezTo>
                        <a:cubicBezTo>
                          <a:pt x="511" y="493"/>
                          <a:pt x="513" y="491"/>
                          <a:pt x="513" y="488"/>
                        </a:cubicBezTo>
                        <a:cubicBezTo>
                          <a:pt x="515" y="485"/>
                          <a:pt x="517" y="484"/>
                          <a:pt x="517" y="481"/>
                        </a:cubicBezTo>
                        <a:cubicBezTo>
                          <a:pt x="517" y="474"/>
                          <a:pt x="521" y="472"/>
                          <a:pt x="523" y="466"/>
                        </a:cubicBezTo>
                        <a:cubicBezTo>
                          <a:pt x="523" y="462"/>
                          <a:pt x="524" y="459"/>
                          <a:pt x="526" y="457"/>
                        </a:cubicBezTo>
                        <a:cubicBezTo>
                          <a:pt x="526" y="457"/>
                          <a:pt x="526" y="457"/>
                          <a:pt x="526" y="457"/>
                        </a:cubicBezTo>
                        <a:cubicBezTo>
                          <a:pt x="526" y="456"/>
                          <a:pt x="525" y="455"/>
                          <a:pt x="525" y="455"/>
                        </a:cubicBezTo>
                        <a:cubicBezTo>
                          <a:pt x="526" y="452"/>
                          <a:pt x="530" y="450"/>
                          <a:pt x="532" y="453"/>
                        </a:cubicBezTo>
                        <a:cubicBezTo>
                          <a:pt x="532" y="453"/>
                          <a:pt x="532" y="453"/>
                          <a:pt x="532" y="453"/>
                        </a:cubicBezTo>
                        <a:cubicBezTo>
                          <a:pt x="532" y="453"/>
                          <a:pt x="533" y="453"/>
                          <a:pt x="533" y="453"/>
                        </a:cubicBezTo>
                        <a:cubicBezTo>
                          <a:pt x="534" y="453"/>
                          <a:pt x="535" y="454"/>
                          <a:pt x="536" y="454"/>
                        </a:cubicBezTo>
                        <a:cubicBezTo>
                          <a:pt x="536" y="454"/>
                          <a:pt x="536" y="454"/>
                          <a:pt x="537" y="454"/>
                        </a:cubicBezTo>
                        <a:cubicBezTo>
                          <a:pt x="535" y="451"/>
                          <a:pt x="535" y="449"/>
                          <a:pt x="535" y="445"/>
                        </a:cubicBezTo>
                        <a:cubicBezTo>
                          <a:pt x="535" y="444"/>
                          <a:pt x="536" y="443"/>
                          <a:pt x="538" y="443"/>
                        </a:cubicBezTo>
                        <a:cubicBezTo>
                          <a:pt x="541" y="445"/>
                          <a:pt x="542" y="450"/>
                          <a:pt x="539" y="436"/>
                        </a:cubicBezTo>
                        <a:cubicBezTo>
                          <a:pt x="538" y="435"/>
                          <a:pt x="538" y="434"/>
                          <a:pt x="537" y="433"/>
                        </a:cubicBezTo>
                        <a:cubicBezTo>
                          <a:pt x="542" y="429"/>
                          <a:pt x="545" y="425"/>
                          <a:pt x="545" y="419"/>
                        </a:cubicBezTo>
                        <a:cubicBezTo>
                          <a:pt x="545" y="412"/>
                          <a:pt x="545" y="412"/>
                          <a:pt x="545" y="412"/>
                        </a:cubicBezTo>
                        <a:cubicBezTo>
                          <a:pt x="545" y="411"/>
                          <a:pt x="542" y="411"/>
                          <a:pt x="542" y="409"/>
                        </a:cubicBezTo>
                        <a:cubicBezTo>
                          <a:pt x="542" y="406"/>
                          <a:pt x="545" y="405"/>
                          <a:pt x="546" y="402"/>
                        </a:cubicBezTo>
                        <a:cubicBezTo>
                          <a:pt x="549" y="395"/>
                          <a:pt x="552" y="393"/>
                          <a:pt x="556" y="387"/>
                        </a:cubicBezTo>
                        <a:cubicBezTo>
                          <a:pt x="565" y="376"/>
                          <a:pt x="568" y="367"/>
                          <a:pt x="568" y="353"/>
                        </a:cubicBezTo>
                        <a:cubicBezTo>
                          <a:pt x="568" y="352"/>
                          <a:pt x="568" y="350"/>
                          <a:pt x="567" y="350"/>
                        </a:cubicBezTo>
                        <a:cubicBezTo>
                          <a:pt x="564" y="350"/>
                          <a:pt x="563" y="352"/>
                          <a:pt x="561" y="353"/>
                        </a:cubicBezTo>
                        <a:cubicBezTo>
                          <a:pt x="560" y="351"/>
                          <a:pt x="561" y="349"/>
                          <a:pt x="561" y="347"/>
                        </a:cubicBezTo>
                        <a:cubicBezTo>
                          <a:pt x="561" y="344"/>
                          <a:pt x="558" y="343"/>
                          <a:pt x="558" y="341"/>
                        </a:cubicBezTo>
                        <a:cubicBezTo>
                          <a:pt x="558" y="340"/>
                          <a:pt x="559" y="340"/>
                          <a:pt x="559" y="340"/>
                        </a:cubicBezTo>
                        <a:cubicBezTo>
                          <a:pt x="560" y="341"/>
                          <a:pt x="561" y="342"/>
                          <a:pt x="563" y="342"/>
                        </a:cubicBezTo>
                        <a:cubicBezTo>
                          <a:pt x="564" y="342"/>
                          <a:pt x="564" y="340"/>
                          <a:pt x="566" y="340"/>
                        </a:cubicBezTo>
                        <a:cubicBezTo>
                          <a:pt x="567" y="340"/>
                          <a:pt x="568" y="342"/>
                          <a:pt x="570" y="342"/>
                        </a:cubicBezTo>
                        <a:cubicBezTo>
                          <a:pt x="573" y="342"/>
                          <a:pt x="576" y="340"/>
                          <a:pt x="576" y="337"/>
                        </a:cubicBezTo>
                        <a:cubicBezTo>
                          <a:pt x="576" y="336"/>
                          <a:pt x="575" y="335"/>
                          <a:pt x="575" y="334"/>
                        </a:cubicBezTo>
                        <a:cubicBezTo>
                          <a:pt x="575" y="329"/>
                          <a:pt x="581" y="328"/>
                          <a:pt x="581" y="323"/>
                        </a:cubicBezTo>
                        <a:cubicBezTo>
                          <a:pt x="581" y="315"/>
                          <a:pt x="581" y="315"/>
                          <a:pt x="581" y="315"/>
                        </a:cubicBezTo>
                        <a:cubicBezTo>
                          <a:pt x="581" y="313"/>
                          <a:pt x="582" y="312"/>
                          <a:pt x="584" y="312"/>
                        </a:cubicBezTo>
                        <a:cubicBezTo>
                          <a:pt x="586" y="312"/>
                          <a:pt x="586" y="312"/>
                          <a:pt x="586" y="312"/>
                        </a:cubicBezTo>
                        <a:cubicBezTo>
                          <a:pt x="586" y="315"/>
                          <a:pt x="585" y="317"/>
                          <a:pt x="586" y="320"/>
                        </a:cubicBezTo>
                        <a:cubicBezTo>
                          <a:pt x="588" y="316"/>
                          <a:pt x="588" y="313"/>
                          <a:pt x="590" y="309"/>
                        </a:cubicBezTo>
                        <a:cubicBezTo>
                          <a:pt x="594" y="303"/>
                          <a:pt x="601" y="302"/>
                          <a:pt x="604" y="295"/>
                        </a:cubicBezTo>
                        <a:cubicBezTo>
                          <a:pt x="605" y="293"/>
                          <a:pt x="605" y="292"/>
                          <a:pt x="606" y="290"/>
                        </a:cubicBezTo>
                        <a:cubicBezTo>
                          <a:pt x="609" y="285"/>
                          <a:pt x="614" y="287"/>
                          <a:pt x="619" y="285"/>
                        </a:cubicBezTo>
                        <a:cubicBezTo>
                          <a:pt x="624" y="283"/>
                          <a:pt x="625" y="279"/>
                          <a:pt x="630" y="276"/>
                        </a:cubicBezTo>
                        <a:cubicBezTo>
                          <a:pt x="632" y="275"/>
                          <a:pt x="634" y="274"/>
                          <a:pt x="634" y="271"/>
                        </a:cubicBezTo>
                        <a:cubicBezTo>
                          <a:pt x="634" y="268"/>
                          <a:pt x="634" y="263"/>
                          <a:pt x="630" y="263"/>
                        </a:cubicBezTo>
                        <a:cubicBezTo>
                          <a:pt x="630" y="263"/>
                          <a:pt x="630" y="264"/>
                          <a:pt x="629" y="264"/>
                        </a:cubicBezTo>
                        <a:cubicBezTo>
                          <a:pt x="629" y="261"/>
                          <a:pt x="628" y="260"/>
                          <a:pt x="628" y="257"/>
                        </a:cubicBezTo>
                        <a:cubicBezTo>
                          <a:pt x="628" y="253"/>
                          <a:pt x="634" y="255"/>
                          <a:pt x="635" y="252"/>
                        </a:cubicBezTo>
                        <a:cubicBezTo>
                          <a:pt x="636" y="250"/>
                          <a:pt x="636" y="248"/>
                          <a:pt x="637" y="246"/>
                        </a:cubicBezTo>
                        <a:cubicBezTo>
                          <a:pt x="641" y="240"/>
                          <a:pt x="645" y="238"/>
                          <a:pt x="648" y="232"/>
                        </a:cubicBezTo>
                        <a:cubicBezTo>
                          <a:pt x="650" y="226"/>
                          <a:pt x="651" y="222"/>
                          <a:pt x="653" y="216"/>
                        </a:cubicBezTo>
                        <a:cubicBezTo>
                          <a:pt x="653" y="214"/>
                          <a:pt x="655" y="214"/>
                          <a:pt x="656" y="213"/>
                        </a:cubicBezTo>
                        <a:cubicBezTo>
                          <a:pt x="658" y="209"/>
                          <a:pt x="659" y="206"/>
                          <a:pt x="660" y="201"/>
                        </a:cubicBezTo>
                        <a:cubicBezTo>
                          <a:pt x="661" y="193"/>
                          <a:pt x="666" y="189"/>
                          <a:pt x="666" y="180"/>
                        </a:cubicBezTo>
                        <a:cubicBezTo>
                          <a:pt x="666" y="178"/>
                          <a:pt x="666" y="177"/>
                          <a:pt x="666" y="175"/>
                        </a:cubicBezTo>
                        <a:cubicBezTo>
                          <a:pt x="661" y="174"/>
                          <a:pt x="662" y="169"/>
                          <a:pt x="662" y="164"/>
                        </a:cubicBezTo>
                        <a:cubicBezTo>
                          <a:pt x="662" y="159"/>
                          <a:pt x="664" y="157"/>
                          <a:pt x="665" y="152"/>
                        </a:cubicBezTo>
                        <a:cubicBezTo>
                          <a:pt x="667" y="144"/>
                          <a:pt x="668" y="139"/>
                          <a:pt x="670" y="130"/>
                        </a:cubicBezTo>
                        <a:cubicBezTo>
                          <a:pt x="671" y="127"/>
                          <a:pt x="674" y="125"/>
                          <a:pt x="674" y="121"/>
                        </a:cubicBezTo>
                        <a:cubicBezTo>
                          <a:pt x="674" y="120"/>
                          <a:pt x="674" y="119"/>
                          <a:pt x="674" y="117"/>
                        </a:cubicBezTo>
                        <a:cubicBezTo>
                          <a:pt x="674" y="114"/>
                          <a:pt x="677" y="113"/>
                          <a:pt x="677" y="109"/>
                        </a:cubicBezTo>
                        <a:cubicBezTo>
                          <a:pt x="677" y="108"/>
                          <a:pt x="676" y="108"/>
                          <a:pt x="676" y="106"/>
                        </a:cubicBezTo>
                        <a:cubicBezTo>
                          <a:pt x="676" y="98"/>
                          <a:pt x="682" y="94"/>
                          <a:pt x="682" y="86"/>
                        </a:cubicBezTo>
                        <a:cubicBezTo>
                          <a:pt x="682" y="82"/>
                          <a:pt x="678" y="80"/>
                          <a:pt x="675" y="80"/>
                        </a:cubicBezTo>
                        <a:cubicBezTo>
                          <a:pt x="673" y="80"/>
                          <a:pt x="672" y="81"/>
                          <a:pt x="670" y="81"/>
                        </a:cubicBezTo>
                        <a:cubicBezTo>
                          <a:pt x="671" y="80"/>
                          <a:pt x="671" y="80"/>
                          <a:pt x="671" y="80"/>
                        </a:cubicBezTo>
                        <a:cubicBezTo>
                          <a:pt x="673" y="75"/>
                          <a:pt x="679" y="76"/>
                          <a:pt x="682" y="72"/>
                        </a:cubicBezTo>
                        <a:cubicBezTo>
                          <a:pt x="687" y="66"/>
                          <a:pt x="685" y="60"/>
                          <a:pt x="687" y="53"/>
                        </a:cubicBezTo>
                        <a:cubicBezTo>
                          <a:pt x="689" y="47"/>
                          <a:pt x="694" y="45"/>
                          <a:pt x="694" y="39"/>
                        </a:cubicBezTo>
                        <a:cubicBezTo>
                          <a:pt x="694" y="32"/>
                          <a:pt x="691" y="27"/>
                          <a:pt x="691" y="19"/>
                        </a:cubicBezTo>
                        <a:cubicBezTo>
                          <a:pt x="691" y="15"/>
                          <a:pt x="693" y="12"/>
                          <a:pt x="693" y="8"/>
                        </a:cubicBezTo>
                        <a:cubicBezTo>
                          <a:pt x="693" y="5"/>
                          <a:pt x="692" y="2"/>
                          <a:pt x="691" y="0"/>
                        </a:cubicBezTo>
                        <a:cubicBezTo>
                          <a:pt x="691" y="0"/>
                          <a:pt x="691" y="0"/>
                          <a:pt x="691" y="0"/>
                        </a:cubicBezTo>
                        <a:cubicBezTo>
                          <a:pt x="687" y="2"/>
                          <a:pt x="685" y="3"/>
                          <a:pt x="681" y="5"/>
                        </a:cubicBezTo>
                        <a:cubicBezTo>
                          <a:pt x="678" y="6"/>
                          <a:pt x="676" y="4"/>
                          <a:pt x="673" y="5"/>
                        </a:cubicBezTo>
                        <a:cubicBezTo>
                          <a:pt x="670" y="7"/>
                          <a:pt x="671" y="12"/>
                          <a:pt x="667" y="12"/>
                        </a:cubicBezTo>
                        <a:cubicBezTo>
                          <a:pt x="665" y="12"/>
                          <a:pt x="664" y="11"/>
                          <a:pt x="662" y="11"/>
                        </a:cubicBezTo>
                        <a:cubicBezTo>
                          <a:pt x="658" y="10"/>
                          <a:pt x="655" y="11"/>
                          <a:pt x="651" y="11"/>
                        </a:cubicBezTo>
                        <a:cubicBezTo>
                          <a:pt x="644" y="11"/>
                          <a:pt x="641" y="6"/>
                          <a:pt x="635" y="6"/>
                        </a:cubicBezTo>
                        <a:cubicBezTo>
                          <a:pt x="630" y="6"/>
                          <a:pt x="629" y="12"/>
                          <a:pt x="625" y="15"/>
                        </a:cubicBezTo>
                        <a:cubicBezTo>
                          <a:pt x="623" y="16"/>
                          <a:pt x="621" y="15"/>
                          <a:pt x="619" y="16"/>
                        </a:cubicBezTo>
                        <a:cubicBezTo>
                          <a:pt x="613" y="18"/>
                          <a:pt x="610" y="22"/>
                          <a:pt x="604" y="24"/>
                        </a:cubicBezTo>
                        <a:cubicBezTo>
                          <a:pt x="606" y="27"/>
                          <a:pt x="606" y="29"/>
                          <a:pt x="609" y="32"/>
                        </a:cubicBezTo>
                        <a:cubicBezTo>
                          <a:pt x="609" y="32"/>
                          <a:pt x="611" y="32"/>
                          <a:pt x="611" y="33"/>
                        </a:cubicBezTo>
                        <a:cubicBezTo>
                          <a:pt x="611" y="41"/>
                          <a:pt x="606" y="47"/>
                          <a:pt x="598" y="47"/>
                        </a:cubicBezTo>
                        <a:cubicBezTo>
                          <a:pt x="598" y="49"/>
                          <a:pt x="598" y="50"/>
                          <a:pt x="598" y="51"/>
                        </a:cubicBezTo>
                        <a:cubicBezTo>
                          <a:pt x="594" y="51"/>
                          <a:pt x="593" y="46"/>
                          <a:pt x="590" y="46"/>
                        </a:cubicBezTo>
                        <a:cubicBezTo>
                          <a:pt x="582" y="46"/>
                          <a:pt x="580" y="53"/>
                          <a:pt x="576" y="59"/>
                        </a:cubicBezTo>
                        <a:cubicBezTo>
                          <a:pt x="575" y="61"/>
                          <a:pt x="576" y="64"/>
                          <a:pt x="574" y="64"/>
                        </a:cubicBezTo>
                        <a:cubicBezTo>
                          <a:pt x="565" y="64"/>
                          <a:pt x="570" y="48"/>
                          <a:pt x="562" y="44"/>
                        </a:cubicBezTo>
                        <a:cubicBezTo>
                          <a:pt x="555" y="41"/>
                          <a:pt x="552" y="37"/>
                          <a:pt x="545" y="33"/>
                        </a:cubicBezTo>
                        <a:cubicBezTo>
                          <a:pt x="543" y="31"/>
                          <a:pt x="543" y="29"/>
                          <a:pt x="541" y="29"/>
                        </a:cubicBezTo>
                        <a:cubicBezTo>
                          <a:pt x="538" y="29"/>
                          <a:pt x="536" y="31"/>
                          <a:pt x="533" y="31"/>
                        </a:cubicBezTo>
                        <a:cubicBezTo>
                          <a:pt x="527" y="31"/>
                          <a:pt x="527" y="31"/>
                          <a:pt x="527" y="31"/>
                        </a:cubicBezTo>
                        <a:cubicBezTo>
                          <a:pt x="526" y="31"/>
                          <a:pt x="526" y="31"/>
                          <a:pt x="524" y="31"/>
                        </a:cubicBezTo>
                        <a:cubicBezTo>
                          <a:pt x="519" y="31"/>
                          <a:pt x="518" y="24"/>
                          <a:pt x="513" y="24"/>
                        </a:cubicBezTo>
                        <a:cubicBezTo>
                          <a:pt x="505" y="24"/>
                          <a:pt x="501" y="29"/>
                          <a:pt x="492" y="29"/>
                        </a:cubicBezTo>
                        <a:cubicBezTo>
                          <a:pt x="490" y="29"/>
                          <a:pt x="489" y="29"/>
                          <a:pt x="487" y="29"/>
                        </a:cubicBezTo>
                        <a:cubicBezTo>
                          <a:pt x="481" y="29"/>
                          <a:pt x="481" y="29"/>
                          <a:pt x="481" y="29"/>
                        </a:cubicBezTo>
                        <a:cubicBezTo>
                          <a:pt x="477" y="29"/>
                          <a:pt x="475" y="26"/>
                          <a:pt x="471" y="26"/>
                        </a:cubicBezTo>
                        <a:cubicBezTo>
                          <a:pt x="466" y="26"/>
                          <a:pt x="464" y="31"/>
                          <a:pt x="459" y="35"/>
                        </a:cubicBezTo>
                        <a:cubicBezTo>
                          <a:pt x="454" y="39"/>
                          <a:pt x="449" y="39"/>
                          <a:pt x="445" y="44"/>
                        </a:cubicBezTo>
                        <a:cubicBezTo>
                          <a:pt x="444" y="46"/>
                          <a:pt x="445" y="50"/>
                          <a:pt x="442" y="51"/>
                        </a:cubicBezTo>
                        <a:cubicBezTo>
                          <a:pt x="1" y="52"/>
                          <a:pt x="1" y="52"/>
                          <a:pt x="1" y="52"/>
                        </a:cubicBezTo>
                        <a:cubicBezTo>
                          <a:pt x="1" y="52"/>
                          <a:pt x="1" y="52"/>
                          <a:pt x="1" y="52"/>
                        </a:cubicBezTo>
                        <a:cubicBezTo>
                          <a:pt x="0" y="378"/>
                          <a:pt x="0" y="378"/>
                          <a:pt x="0" y="378"/>
                        </a:cubicBezTo>
                        <a:cubicBezTo>
                          <a:pt x="0" y="378"/>
                          <a:pt x="0" y="378"/>
                          <a:pt x="0" y="378"/>
                        </a:cubicBezTo>
                        <a:cubicBezTo>
                          <a:pt x="3" y="378"/>
                          <a:pt x="3" y="378"/>
                          <a:pt x="3" y="378"/>
                        </a:cubicBezTo>
                        <a:cubicBezTo>
                          <a:pt x="7" y="380"/>
                          <a:pt x="11" y="380"/>
                          <a:pt x="16" y="382"/>
                        </a:cubicBezTo>
                        <a:cubicBezTo>
                          <a:pt x="22" y="384"/>
                          <a:pt x="25" y="390"/>
                          <a:pt x="32" y="390"/>
                        </a:cubicBezTo>
                        <a:cubicBezTo>
                          <a:pt x="36" y="390"/>
                          <a:pt x="35" y="383"/>
                          <a:pt x="39" y="383"/>
                        </a:cubicBezTo>
                        <a:cubicBezTo>
                          <a:pt x="43" y="383"/>
                          <a:pt x="46" y="384"/>
                          <a:pt x="50" y="384"/>
                        </a:cubicBezTo>
                        <a:cubicBezTo>
                          <a:pt x="52" y="384"/>
                          <a:pt x="54" y="384"/>
                          <a:pt x="56" y="384"/>
                        </a:cubicBezTo>
                        <a:cubicBezTo>
                          <a:pt x="62" y="384"/>
                          <a:pt x="64" y="389"/>
                          <a:pt x="68" y="393"/>
                        </a:cubicBezTo>
                        <a:cubicBezTo>
                          <a:pt x="69" y="395"/>
                          <a:pt x="69" y="396"/>
                          <a:pt x="70" y="397"/>
                        </a:cubicBezTo>
                        <a:cubicBezTo>
                          <a:pt x="73" y="399"/>
                          <a:pt x="78" y="397"/>
                          <a:pt x="78" y="400"/>
                        </a:cubicBezTo>
                        <a:cubicBezTo>
                          <a:pt x="78" y="403"/>
                          <a:pt x="77" y="405"/>
                          <a:pt x="77" y="408"/>
                        </a:cubicBezTo>
                        <a:cubicBezTo>
                          <a:pt x="77" y="412"/>
                          <a:pt x="80" y="413"/>
                          <a:pt x="81" y="416"/>
                        </a:cubicBezTo>
                        <a:cubicBezTo>
                          <a:pt x="84" y="421"/>
                          <a:pt x="85" y="428"/>
                          <a:pt x="91" y="428"/>
                        </a:cubicBezTo>
                        <a:cubicBezTo>
                          <a:pt x="95" y="428"/>
                          <a:pt x="95" y="423"/>
                          <a:pt x="95" y="419"/>
                        </a:cubicBezTo>
                        <a:cubicBezTo>
                          <a:pt x="96" y="416"/>
                          <a:pt x="99" y="415"/>
                          <a:pt x="100" y="412"/>
                        </a:cubicBezTo>
                        <a:cubicBezTo>
                          <a:pt x="103" y="419"/>
                          <a:pt x="110" y="420"/>
                          <a:pt x="118" y="422"/>
                        </a:cubicBezTo>
                        <a:cubicBezTo>
                          <a:pt x="124" y="424"/>
                          <a:pt x="126" y="427"/>
                          <a:pt x="131" y="429"/>
                        </a:cubicBezTo>
                        <a:cubicBezTo>
                          <a:pt x="130" y="432"/>
                          <a:pt x="129" y="434"/>
                          <a:pt x="129" y="437"/>
                        </a:cubicBezTo>
                        <a:cubicBezTo>
                          <a:pt x="129" y="444"/>
                          <a:pt x="128" y="449"/>
                          <a:pt x="133" y="454"/>
                        </a:cubicBezTo>
                        <a:cubicBezTo>
                          <a:pt x="137" y="457"/>
                          <a:pt x="143" y="456"/>
                          <a:pt x="143" y="461"/>
                        </a:cubicBezTo>
                        <a:cubicBezTo>
                          <a:pt x="143" y="466"/>
                          <a:pt x="143" y="466"/>
                          <a:pt x="143" y="466"/>
                        </a:cubicBezTo>
                        <a:cubicBezTo>
                          <a:pt x="143" y="469"/>
                          <a:pt x="148" y="468"/>
                          <a:pt x="150" y="469"/>
                        </a:cubicBezTo>
                        <a:cubicBezTo>
                          <a:pt x="155" y="470"/>
                          <a:pt x="157" y="474"/>
                          <a:pt x="161" y="476"/>
                        </a:cubicBezTo>
                        <a:cubicBezTo>
                          <a:pt x="169" y="481"/>
                          <a:pt x="174" y="483"/>
                          <a:pt x="178" y="490"/>
                        </a:cubicBezTo>
                        <a:cubicBezTo>
                          <a:pt x="179" y="493"/>
                          <a:pt x="182" y="493"/>
                          <a:pt x="183" y="495"/>
                        </a:cubicBezTo>
                        <a:cubicBezTo>
                          <a:pt x="188" y="502"/>
                          <a:pt x="190" y="506"/>
                          <a:pt x="196" y="511"/>
                        </a:cubicBezTo>
                        <a:cubicBezTo>
                          <a:pt x="201" y="515"/>
                          <a:pt x="204" y="520"/>
                          <a:pt x="210" y="520"/>
                        </a:cubicBezTo>
                        <a:cubicBezTo>
                          <a:pt x="211" y="520"/>
                          <a:pt x="212" y="518"/>
                          <a:pt x="213" y="518"/>
                        </a:cubicBezTo>
                        <a:cubicBezTo>
                          <a:pt x="216" y="517"/>
                          <a:pt x="218" y="518"/>
                          <a:pt x="220" y="517"/>
                        </a:cubicBezTo>
                        <a:cubicBezTo>
                          <a:pt x="220" y="515"/>
                          <a:pt x="218" y="513"/>
                          <a:pt x="218" y="511"/>
                        </a:cubicBezTo>
                        <a:cubicBezTo>
                          <a:pt x="218" y="505"/>
                          <a:pt x="223" y="501"/>
                          <a:pt x="229" y="501"/>
                        </a:cubicBezTo>
                        <a:cubicBezTo>
                          <a:pt x="234" y="501"/>
                          <a:pt x="236" y="503"/>
                          <a:pt x="241" y="503"/>
                        </a:cubicBezTo>
                        <a:cubicBezTo>
                          <a:pt x="244" y="503"/>
                          <a:pt x="245" y="500"/>
                          <a:pt x="248" y="500"/>
                        </a:cubicBezTo>
                        <a:cubicBezTo>
                          <a:pt x="257" y="500"/>
                          <a:pt x="259" y="511"/>
                          <a:pt x="268" y="511"/>
                        </a:cubicBezTo>
                        <a:cubicBezTo>
                          <a:pt x="269" y="511"/>
                          <a:pt x="269" y="510"/>
                          <a:pt x="270" y="510"/>
                        </a:cubicBezTo>
                        <a:cubicBezTo>
                          <a:pt x="273" y="510"/>
                          <a:pt x="274" y="512"/>
                          <a:pt x="277" y="512"/>
                        </a:cubicBezTo>
                        <a:cubicBezTo>
                          <a:pt x="278" y="512"/>
                          <a:pt x="279" y="511"/>
                          <a:pt x="281" y="511"/>
                        </a:cubicBezTo>
                        <a:cubicBezTo>
                          <a:pt x="283" y="511"/>
                          <a:pt x="283" y="513"/>
                          <a:pt x="285" y="513"/>
                        </a:cubicBezTo>
                        <a:cubicBezTo>
                          <a:pt x="289" y="515"/>
                          <a:pt x="292" y="515"/>
                          <a:pt x="296" y="515"/>
                        </a:cubicBezTo>
                        <a:cubicBezTo>
                          <a:pt x="299" y="515"/>
                          <a:pt x="299" y="515"/>
                          <a:pt x="299" y="515"/>
                        </a:cubicBezTo>
                        <a:cubicBezTo>
                          <a:pt x="299" y="511"/>
                          <a:pt x="299" y="511"/>
                          <a:pt x="299" y="511"/>
                        </a:cubicBezTo>
                        <a:cubicBezTo>
                          <a:pt x="300" y="511"/>
                          <a:pt x="300" y="510"/>
                          <a:pt x="301" y="510"/>
                        </a:cubicBezTo>
                        <a:cubicBezTo>
                          <a:pt x="302" y="510"/>
                          <a:pt x="303" y="511"/>
                          <a:pt x="304" y="511"/>
                        </a:cubicBezTo>
                        <a:cubicBezTo>
                          <a:pt x="305" y="511"/>
                          <a:pt x="306" y="511"/>
                          <a:pt x="307" y="511"/>
                        </a:cubicBezTo>
                        <a:cubicBezTo>
                          <a:pt x="310" y="511"/>
                          <a:pt x="311" y="513"/>
                          <a:pt x="314" y="514"/>
                        </a:cubicBezTo>
                        <a:cubicBezTo>
                          <a:pt x="321" y="517"/>
                          <a:pt x="325" y="519"/>
                          <a:pt x="332" y="519"/>
                        </a:cubicBezTo>
                        <a:cubicBezTo>
                          <a:pt x="336" y="519"/>
                          <a:pt x="335" y="514"/>
                          <a:pt x="338" y="513"/>
                        </a:cubicBezTo>
                        <a:cubicBezTo>
                          <a:pt x="348" y="510"/>
                          <a:pt x="354" y="508"/>
                          <a:pt x="364" y="508"/>
                        </a:cubicBezTo>
                        <a:cubicBezTo>
                          <a:pt x="372" y="508"/>
                          <a:pt x="378" y="509"/>
                          <a:pt x="384" y="514"/>
                        </a:cubicBezTo>
                        <a:cubicBezTo>
                          <a:pt x="389" y="518"/>
                          <a:pt x="389" y="523"/>
                          <a:pt x="389" y="530"/>
                        </a:cubicBezTo>
                        <a:cubicBezTo>
                          <a:pt x="389" y="536"/>
                          <a:pt x="389" y="536"/>
                          <a:pt x="389" y="536"/>
                        </a:cubicBezTo>
                        <a:cubicBezTo>
                          <a:pt x="389" y="545"/>
                          <a:pt x="396" y="549"/>
                          <a:pt x="396" y="558"/>
                        </a:cubicBezTo>
                        <a:cubicBezTo>
                          <a:pt x="396" y="560"/>
                          <a:pt x="395" y="561"/>
                          <a:pt x="395" y="563"/>
                        </a:cubicBezTo>
                        <a:cubicBezTo>
                          <a:pt x="395" y="566"/>
                          <a:pt x="399" y="567"/>
                          <a:pt x="402" y="568"/>
                        </a:cubicBezTo>
                        <a:cubicBezTo>
                          <a:pt x="407" y="570"/>
                          <a:pt x="410" y="572"/>
                          <a:pt x="415" y="575"/>
                        </a:cubicBezTo>
                        <a:cubicBezTo>
                          <a:pt x="495" y="614"/>
                          <a:pt x="495" y="614"/>
                          <a:pt x="495" y="614"/>
                        </a:cubicBezTo>
                        <a:cubicBezTo>
                          <a:pt x="495" y="614"/>
                          <a:pt x="495" y="614"/>
                          <a:pt x="495" y="614"/>
                        </a:cubicBezTo>
                        <a:close/>
                        <a:moveTo>
                          <a:pt x="441" y="456"/>
                        </a:moveTo>
                        <a:cubicBezTo>
                          <a:pt x="444" y="454"/>
                          <a:pt x="446" y="451"/>
                          <a:pt x="449" y="451"/>
                        </a:cubicBezTo>
                        <a:cubicBezTo>
                          <a:pt x="457" y="451"/>
                          <a:pt x="456" y="462"/>
                          <a:pt x="463" y="465"/>
                        </a:cubicBezTo>
                        <a:cubicBezTo>
                          <a:pt x="459" y="468"/>
                          <a:pt x="454" y="466"/>
                          <a:pt x="450" y="469"/>
                        </a:cubicBezTo>
                        <a:cubicBezTo>
                          <a:pt x="448" y="471"/>
                          <a:pt x="449" y="473"/>
                          <a:pt x="448" y="476"/>
                        </a:cubicBezTo>
                        <a:cubicBezTo>
                          <a:pt x="447" y="480"/>
                          <a:pt x="446" y="482"/>
                          <a:pt x="446" y="486"/>
                        </a:cubicBezTo>
                        <a:cubicBezTo>
                          <a:pt x="446" y="490"/>
                          <a:pt x="447" y="492"/>
                          <a:pt x="447" y="497"/>
                        </a:cubicBezTo>
                        <a:cubicBezTo>
                          <a:pt x="447" y="499"/>
                          <a:pt x="447" y="500"/>
                          <a:pt x="447" y="502"/>
                        </a:cubicBezTo>
                        <a:cubicBezTo>
                          <a:pt x="447" y="504"/>
                          <a:pt x="448" y="507"/>
                          <a:pt x="446" y="507"/>
                        </a:cubicBezTo>
                        <a:cubicBezTo>
                          <a:pt x="440" y="507"/>
                          <a:pt x="438" y="501"/>
                          <a:pt x="435" y="497"/>
                        </a:cubicBezTo>
                        <a:cubicBezTo>
                          <a:pt x="431" y="492"/>
                          <a:pt x="427" y="489"/>
                          <a:pt x="427" y="482"/>
                        </a:cubicBezTo>
                        <a:cubicBezTo>
                          <a:pt x="427" y="477"/>
                          <a:pt x="431" y="475"/>
                          <a:pt x="431" y="470"/>
                        </a:cubicBezTo>
                        <a:cubicBezTo>
                          <a:pt x="431" y="465"/>
                          <a:pt x="431" y="465"/>
                          <a:pt x="431" y="465"/>
                        </a:cubicBezTo>
                        <a:cubicBezTo>
                          <a:pt x="431" y="460"/>
                          <a:pt x="440" y="461"/>
                          <a:pt x="441" y="45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2" name="Google Shape;42;p4"/>
                  <p:cNvSpPr/>
                  <p:nvPr/>
                </p:nvSpPr>
                <p:spPr>
                  <a:xfrm>
                    <a:off x="6296025" y="3702050"/>
                    <a:ext cx="12700" cy="12700"/>
                  </a:xfrm>
                  <a:custGeom>
                    <a:avLst/>
                    <a:gdLst/>
                    <a:ahLst/>
                    <a:cxnLst/>
                    <a:rect l="l" t="t" r="r" b="b"/>
                    <a:pathLst>
                      <a:path w="7" h="7" extrusionOk="0">
                        <a:moveTo>
                          <a:pt x="1" y="7"/>
                        </a:moveTo>
                        <a:cubicBezTo>
                          <a:pt x="3" y="5"/>
                          <a:pt x="5" y="4"/>
                          <a:pt x="7" y="3"/>
                        </a:cubicBezTo>
                        <a:cubicBezTo>
                          <a:pt x="7" y="3"/>
                          <a:pt x="7" y="3"/>
                          <a:pt x="7" y="3"/>
                        </a:cubicBezTo>
                        <a:cubicBezTo>
                          <a:pt x="5" y="0"/>
                          <a:pt x="1" y="2"/>
                          <a:pt x="0" y="5"/>
                        </a:cubicBezTo>
                        <a:cubicBezTo>
                          <a:pt x="0" y="5"/>
                          <a:pt x="1" y="6"/>
                          <a:pt x="1" y="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3" name="Google Shape;43;p4"/>
                  <p:cNvSpPr/>
                  <p:nvPr/>
                </p:nvSpPr>
                <p:spPr>
                  <a:xfrm>
                    <a:off x="6118225" y="3703638"/>
                    <a:ext cx="65088" cy="101600"/>
                  </a:xfrm>
                  <a:custGeom>
                    <a:avLst/>
                    <a:gdLst/>
                    <a:ahLst/>
                    <a:cxnLst/>
                    <a:rect l="l" t="t" r="r" b="b"/>
                    <a:pathLst>
                      <a:path w="36" h="56" extrusionOk="0">
                        <a:moveTo>
                          <a:pt x="14" y="5"/>
                        </a:moveTo>
                        <a:cubicBezTo>
                          <a:pt x="13" y="10"/>
                          <a:pt x="4" y="9"/>
                          <a:pt x="4" y="14"/>
                        </a:cubicBezTo>
                        <a:cubicBezTo>
                          <a:pt x="4" y="19"/>
                          <a:pt x="4" y="19"/>
                          <a:pt x="4" y="19"/>
                        </a:cubicBezTo>
                        <a:cubicBezTo>
                          <a:pt x="4" y="24"/>
                          <a:pt x="0" y="26"/>
                          <a:pt x="0" y="31"/>
                        </a:cubicBezTo>
                        <a:cubicBezTo>
                          <a:pt x="0" y="38"/>
                          <a:pt x="4" y="41"/>
                          <a:pt x="8" y="46"/>
                        </a:cubicBezTo>
                        <a:cubicBezTo>
                          <a:pt x="11" y="50"/>
                          <a:pt x="13" y="56"/>
                          <a:pt x="19" y="56"/>
                        </a:cubicBezTo>
                        <a:cubicBezTo>
                          <a:pt x="21" y="56"/>
                          <a:pt x="20" y="53"/>
                          <a:pt x="20" y="51"/>
                        </a:cubicBezTo>
                        <a:cubicBezTo>
                          <a:pt x="20" y="49"/>
                          <a:pt x="20" y="48"/>
                          <a:pt x="20" y="46"/>
                        </a:cubicBezTo>
                        <a:cubicBezTo>
                          <a:pt x="20" y="41"/>
                          <a:pt x="19" y="39"/>
                          <a:pt x="19" y="35"/>
                        </a:cubicBezTo>
                        <a:cubicBezTo>
                          <a:pt x="19" y="31"/>
                          <a:pt x="20" y="29"/>
                          <a:pt x="21" y="25"/>
                        </a:cubicBezTo>
                        <a:cubicBezTo>
                          <a:pt x="22" y="22"/>
                          <a:pt x="21" y="20"/>
                          <a:pt x="23" y="18"/>
                        </a:cubicBezTo>
                        <a:cubicBezTo>
                          <a:pt x="27" y="15"/>
                          <a:pt x="32" y="17"/>
                          <a:pt x="36" y="14"/>
                        </a:cubicBezTo>
                        <a:cubicBezTo>
                          <a:pt x="29" y="11"/>
                          <a:pt x="30" y="0"/>
                          <a:pt x="22" y="0"/>
                        </a:cubicBezTo>
                        <a:cubicBezTo>
                          <a:pt x="19" y="0"/>
                          <a:pt x="17" y="3"/>
                          <a:pt x="14" y="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4" name="Google Shape;44;p4"/>
                  <p:cNvSpPr/>
                  <p:nvPr/>
                </p:nvSpPr>
                <p:spPr>
                  <a:xfrm>
                    <a:off x="5630863" y="4265613"/>
                    <a:ext cx="458788" cy="539750"/>
                  </a:xfrm>
                  <a:custGeom>
                    <a:avLst/>
                    <a:gdLst/>
                    <a:ahLst/>
                    <a:cxnLst/>
                    <a:rect l="l" t="t" r="r" b="b"/>
                    <a:pathLst>
                      <a:path w="253" h="297" extrusionOk="0">
                        <a:moveTo>
                          <a:pt x="230" y="202"/>
                        </a:moveTo>
                        <a:cubicBezTo>
                          <a:pt x="229" y="210"/>
                          <a:pt x="227" y="214"/>
                          <a:pt x="222" y="219"/>
                        </a:cubicBezTo>
                        <a:cubicBezTo>
                          <a:pt x="226" y="227"/>
                          <a:pt x="226" y="227"/>
                          <a:pt x="226" y="227"/>
                        </a:cubicBezTo>
                        <a:cubicBezTo>
                          <a:pt x="225" y="233"/>
                          <a:pt x="220" y="235"/>
                          <a:pt x="220" y="241"/>
                        </a:cubicBezTo>
                        <a:cubicBezTo>
                          <a:pt x="220" y="245"/>
                          <a:pt x="228" y="243"/>
                          <a:pt x="228" y="247"/>
                        </a:cubicBezTo>
                        <a:cubicBezTo>
                          <a:pt x="228" y="249"/>
                          <a:pt x="226" y="250"/>
                          <a:pt x="225" y="252"/>
                        </a:cubicBezTo>
                        <a:cubicBezTo>
                          <a:pt x="226" y="261"/>
                          <a:pt x="226" y="261"/>
                          <a:pt x="226" y="261"/>
                        </a:cubicBezTo>
                        <a:cubicBezTo>
                          <a:pt x="226" y="262"/>
                          <a:pt x="226" y="263"/>
                          <a:pt x="225" y="264"/>
                        </a:cubicBezTo>
                        <a:cubicBezTo>
                          <a:pt x="223" y="263"/>
                          <a:pt x="222" y="261"/>
                          <a:pt x="221" y="259"/>
                        </a:cubicBezTo>
                        <a:cubicBezTo>
                          <a:pt x="220" y="261"/>
                          <a:pt x="220" y="264"/>
                          <a:pt x="217" y="264"/>
                        </a:cubicBezTo>
                        <a:cubicBezTo>
                          <a:pt x="215" y="264"/>
                          <a:pt x="214" y="263"/>
                          <a:pt x="214" y="262"/>
                        </a:cubicBezTo>
                        <a:cubicBezTo>
                          <a:pt x="214" y="259"/>
                          <a:pt x="214" y="258"/>
                          <a:pt x="214" y="256"/>
                        </a:cubicBezTo>
                        <a:cubicBezTo>
                          <a:pt x="211" y="256"/>
                          <a:pt x="210" y="256"/>
                          <a:pt x="208" y="255"/>
                        </a:cubicBezTo>
                        <a:cubicBezTo>
                          <a:pt x="209" y="253"/>
                          <a:pt x="209" y="252"/>
                          <a:pt x="209" y="250"/>
                        </a:cubicBezTo>
                        <a:cubicBezTo>
                          <a:pt x="211" y="250"/>
                          <a:pt x="211" y="250"/>
                          <a:pt x="211" y="250"/>
                        </a:cubicBezTo>
                        <a:cubicBezTo>
                          <a:pt x="213" y="252"/>
                          <a:pt x="214" y="255"/>
                          <a:pt x="217" y="255"/>
                        </a:cubicBezTo>
                        <a:cubicBezTo>
                          <a:pt x="219" y="255"/>
                          <a:pt x="221" y="254"/>
                          <a:pt x="221" y="252"/>
                        </a:cubicBezTo>
                        <a:cubicBezTo>
                          <a:pt x="221" y="244"/>
                          <a:pt x="213" y="238"/>
                          <a:pt x="204" y="238"/>
                        </a:cubicBezTo>
                        <a:cubicBezTo>
                          <a:pt x="199" y="238"/>
                          <a:pt x="199" y="260"/>
                          <a:pt x="199" y="249"/>
                        </a:cubicBezTo>
                        <a:cubicBezTo>
                          <a:pt x="199" y="247"/>
                          <a:pt x="199" y="245"/>
                          <a:pt x="197" y="245"/>
                        </a:cubicBezTo>
                        <a:cubicBezTo>
                          <a:pt x="193" y="245"/>
                          <a:pt x="190" y="248"/>
                          <a:pt x="190" y="252"/>
                        </a:cubicBezTo>
                        <a:cubicBezTo>
                          <a:pt x="190" y="254"/>
                          <a:pt x="190" y="254"/>
                          <a:pt x="190" y="254"/>
                        </a:cubicBezTo>
                        <a:cubicBezTo>
                          <a:pt x="189" y="254"/>
                          <a:pt x="188" y="254"/>
                          <a:pt x="187" y="253"/>
                        </a:cubicBezTo>
                        <a:cubicBezTo>
                          <a:pt x="187" y="256"/>
                          <a:pt x="188" y="258"/>
                          <a:pt x="188" y="262"/>
                        </a:cubicBezTo>
                        <a:cubicBezTo>
                          <a:pt x="188" y="266"/>
                          <a:pt x="189" y="271"/>
                          <a:pt x="185" y="271"/>
                        </a:cubicBezTo>
                        <a:cubicBezTo>
                          <a:pt x="182" y="271"/>
                          <a:pt x="179" y="269"/>
                          <a:pt x="178" y="267"/>
                        </a:cubicBezTo>
                        <a:cubicBezTo>
                          <a:pt x="178" y="265"/>
                          <a:pt x="178" y="265"/>
                          <a:pt x="178" y="265"/>
                        </a:cubicBezTo>
                        <a:cubicBezTo>
                          <a:pt x="175" y="266"/>
                          <a:pt x="174" y="264"/>
                          <a:pt x="171" y="264"/>
                        </a:cubicBezTo>
                        <a:cubicBezTo>
                          <a:pt x="173" y="267"/>
                          <a:pt x="176" y="269"/>
                          <a:pt x="176" y="273"/>
                        </a:cubicBezTo>
                        <a:cubicBezTo>
                          <a:pt x="176" y="275"/>
                          <a:pt x="175" y="275"/>
                          <a:pt x="173" y="276"/>
                        </a:cubicBezTo>
                        <a:cubicBezTo>
                          <a:pt x="174" y="276"/>
                          <a:pt x="175" y="277"/>
                          <a:pt x="175" y="278"/>
                        </a:cubicBezTo>
                        <a:cubicBezTo>
                          <a:pt x="175" y="281"/>
                          <a:pt x="171" y="282"/>
                          <a:pt x="169" y="285"/>
                        </a:cubicBezTo>
                        <a:cubicBezTo>
                          <a:pt x="166" y="289"/>
                          <a:pt x="168" y="297"/>
                          <a:pt x="163" y="297"/>
                        </a:cubicBezTo>
                        <a:cubicBezTo>
                          <a:pt x="156" y="297"/>
                          <a:pt x="154" y="290"/>
                          <a:pt x="147" y="290"/>
                        </a:cubicBezTo>
                        <a:cubicBezTo>
                          <a:pt x="143" y="290"/>
                          <a:pt x="141" y="291"/>
                          <a:pt x="137" y="291"/>
                        </a:cubicBezTo>
                        <a:cubicBezTo>
                          <a:pt x="134" y="291"/>
                          <a:pt x="134" y="289"/>
                          <a:pt x="132" y="289"/>
                        </a:cubicBezTo>
                        <a:cubicBezTo>
                          <a:pt x="128" y="289"/>
                          <a:pt x="127" y="293"/>
                          <a:pt x="124" y="293"/>
                        </a:cubicBezTo>
                        <a:cubicBezTo>
                          <a:pt x="119" y="293"/>
                          <a:pt x="121" y="286"/>
                          <a:pt x="118" y="281"/>
                        </a:cubicBezTo>
                        <a:cubicBezTo>
                          <a:pt x="114" y="276"/>
                          <a:pt x="112" y="273"/>
                          <a:pt x="108" y="269"/>
                        </a:cubicBezTo>
                        <a:cubicBezTo>
                          <a:pt x="104" y="259"/>
                          <a:pt x="97" y="257"/>
                          <a:pt x="91" y="248"/>
                        </a:cubicBezTo>
                        <a:cubicBezTo>
                          <a:pt x="88" y="241"/>
                          <a:pt x="88" y="236"/>
                          <a:pt x="85" y="228"/>
                        </a:cubicBezTo>
                        <a:cubicBezTo>
                          <a:pt x="84" y="225"/>
                          <a:pt x="82" y="224"/>
                          <a:pt x="81" y="221"/>
                        </a:cubicBezTo>
                        <a:cubicBezTo>
                          <a:pt x="80" y="217"/>
                          <a:pt x="81" y="215"/>
                          <a:pt x="80" y="211"/>
                        </a:cubicBezTo>
                        <a:cubicBezTo>
                          <a:pt x="80" y="204"/>
                          <a:pt x="76" y="201"/>
                          <a:pt x="75" y="195"/>
                        </a:cubicBezTo>
                        <a:cubicBezTo>
                          <a:pt x="77" y="195"/>
                          <a:pt x="77" y="195"/>
                          <a:pt x="77" y="195"/>
                        </a:cubicBezTo>
                        <a:cubicBezTo>
                          <a:pt x="79" y="200"/>
                          <a:pt x="82" y="201"/>
                          <a:pt x="86" y="205"/>
                        </a:cubicBezTo>
                        <a:cubicBezTo>
                          <a:pt x="89" y="207"/>
                          <a:pt x="87" y="215"/>
                          <a:pt x="89" y="209"/>
                        </a:cubicBezTo>
                        <a:cubicBezTo>
                          <a:pt x="91" y="210"/>
                          <a:pt x="92" y="211"/>
                          <a:pt x="93" y="212"/>
                        </a:cubicBezTo>
                        <a:cubicBezTo>
                          <a:pt x="93" y="209"/>
                          <a:pt x="93" y="209"/>
                          <a:pt x="93" y="209"/>
                        </a:cubicBezTo>
                        <a:cubicBezTo>
                          <a:pt x="93" y="202"/>
                          <a:pt x="88" y="200"/>
                          <a:pt x="85" y="194"/>
                        </a:cubicBezTo>
                        <a:cubicBezTo>
                          <a:pt x="83" y="190"/>
                          <a:pt x="82" y="186"/>
                          <a:pt x="78" y="186"/>
                        </a:cubicBezTo>
                        <a:cubicBezTo>
                          <a:pt x="78" y="169"/>
                          <a:pt x="66" y="163"/>
                          <a:pt x="59" y="147"/>
                        </a:cubicBezTo>
                        <a:cubicBezTo>
                          <a:pt x="56" y="142"/>
                          <a:pt x="51" y="139"/>
                          <a:pt x="51" y="133"/>
                        </a:cubicBezTo>
                        <a:cubicBezTo>
                          <a:pt x="51" y="132"/>
                          <a:pt x="52" y="132"/>
                          <a:pt x="52" y="132"/>
                        </a:cubicBezTo>
                        <a:cubicBezTo>
                          <a:pt x="52" y="121"/>
                          <a:pt x="48" y="116"/>
                          <a:pt x="45" y="106"/>
                        </a:cubicBezTo>
                        <a:cubicBezTo>
                          <a:pt x="45" y="104"/>
                          <a:pt x="43" y="104"/>
                          <a:pt x="43" y="102"/>
                        </a:cubicBezTo>
                        <a:cubicBezTo>
                          <a:pt x="43" y="96"/>
                          <a:pt x="47" y="94"/>
                          <a:pt x="48" y="88"/>
                        </a:cubicBezTo>
                        <a:cubicBezTo>
                          <a:pt x="47" y="80"/>
                          <a:pt x="47" y="80"/>
                          <a:pt x="47" y="80"/>
                        </a:cubicBezTo>
                        <a:cubicBezTo>
                          <a:pt x="48" y="80"/>
                          <a:pt x="48" y="80"/>
                          <a:pt x="48" y="80"/>
                        </a:cubicBezTo>
                        <a:cubicBezTo>
                          <a:pt x="49" y="81"/>
                          <a:pt x="49" y="81"/>
                          <a:pt x="50" y="82"/>
                        </a:cubicBezTo>
                        <a:cubicBezTo>
                          <a:pt x="54" y="84"/>
                          <a:pt x="57" y="84"/>
                          <a:pt x="61" y="85"/>
                        </a:cubicBezTo>
                        <a:cubicBezTo>
                          <a:pt x="64" y="86"/>
                          <a:pt x="65" y="89"/>
                          <a:pt x="68" y="89"/>
                        </a:cubicBezTo>
                        <a:cubicBezTo>
                          <a:pt x="70" y="89"/>
                          <a:pt x="71" y="87"/>
                          <a:pt x="73" y="87"/>
                        </a:cubicBezTo>
                        <a:cubicBezTo>
                          <a:pt x="80" y="87"/>
                          <a:pt x="82" y="91"/>
                          <a:pt x="88" y="94"/>
                        </a:cubicBezTo>
                        <a:cubicBezTo>
                          <a:pt x="100" y="98"/>
                          <a:pt x="107" y="102"/>
                          <a:pt x="119" y="107"/>
                        </a:cubicBezTo>
                        <a:cubicBezTo>
                          <a:pt x="125" y="110"/>
                          <a:pt x="129" y="113"/>
                          <a:pt x="135" y="113"/>
                        </a:cubicBezTo>
                        <a:cubicBezTo>
                          <a:pt x="141" y="113"/>
                          <a:pt x="141" y="113"/>
                          <a:pt x="141" y="113"/>
                        </a:cubicBezTo>
                        <a:cubicBezTo>
                          <a:pt x="146" y="113"/>
                          <a:pt x="147" y="116"/>
                          <a:pt x="151" y="118"/>
                        </a:cubicBezTo>
                        <a:cubicBezTo>
                          <a:pt x="152" y="113"/>
                          <a:pt x="152" y="107"/>
                          <a:pt x="156" y="107"/>
                        </a:cubicBezTo>
                        <a:cubicBezTo>
                          <a:pt x="160" y="107"/>
                          <a:pt x="161" y="110"/>
                          <a:pt x="164" y="112"/>
                        </a:cubicBezTo>
                        <a:cubicBezTo>
                          <a:pt x="168" y="116"/>
                          <a:pt x="170" y="118"/>
                          <a:pt x="173" y="122"/>
                        </a:cubicBezTo>
                        <a:cubicBezTo>
                          <a:pt x="174" y="125"/>
                          <a:pt x="167" y="107"/>
                          <a:pt x="167" y="105"/>
                        </a:cubicBezTo>
                        <a:cubicBezTo>
                          <a:pt x="167" y="102"/>
                          <a:pt x="167" y="102"/>
                          <a:pt x="167" y="102"/>
                        </a:cubicBezTo>
                        <a:cubicBezTo>
                          <a:pt x="168" y="102"/>
                          <a:pt x="168" y="102"/>
                          <a:pt x="168" y="102"/>
                        </a:cubicBezTo>
                        <a:cubicBezTo>
                          <a:pt x="172" y="102"/>
                          <a:pt x="174" y="104"/>
                          <a:pt x="178" y="104"/>
                        </a:cubicBezTo>
                        <a:cubicBezTo>
                          <a:pt x="182" y="104"/>
                          <a:pt x="183" y="100"/>
                          <a:pt x="187" y="100"/>
                        </a:cubicBezTo>
                        <a:cubicBezTo>
                          <a:pt x="190" y="100"/>
                          <a:pt x="191" y="104"/>
                          <a:pt x="193" y="104"/>
                        </a:cubicBezTo>
                        <a:cubicBezTo>
                          <a:pt x="201" y="104"/>
                          <a:pt x="204" y="97"/>
                          <a:pt x="207" y="90"/>
                        </a:cubicBezTo>
                        <a:cubicBezTo>
                          <a:pt x="211" y="92"/>
                          <a:pt x="213" y="95"/>
                          <a:pt x="218" y="95"/>
                        </a:cubicBezTo>
                        <a:cubicBezTo>
                          <a:pt x="223" y="95"/>
                          <a:pt x="227" y="91"/>
                          <a:pt x="227" y="86"/>
                        </a:cubicBezTo>
                        <a:cubicBezTo>
                          <a:pt x="227" y="81"/>
                          <a:pt x="247" y="97"/>
                          <a:pt x="247" y="101"/>
                        </a:cubicBezTo>
                        <a:cubicBezTo>
                          <a:pt x="247" y="104"/>
                          <a:pt x="242" y="104"/>
                          <a:pt x="242" y="107"/>
                        </a:cubicBezTo>
                        <a:cubicBezTo>
                          <a:pt x="242" y="107"/>
                          <a:pt x="243" y="107"/>
                          <a:pt x="243" y="108"/>
                        </a:cubicBezTo>
                        <a:cubicBezTo>
                          <a:pt x="243" y="117"/>
                          <a:pt x="243" y="117"/>
                          <a:pt x="243" y="117"/>
                        </a:cubicBezTo>
                        <a:cubicBezTo>
                          <a:pt x="243" y="119"/>
                          <a:pt x="244" y="120"/>
                          <a:pt x="244" y="123"/>
                        </a:cubicBezTo>
                        <a:cubicBezTo>
                          <a:pt x="244" y="126"/>
                          <a:pt x="244" y="128"/>
                          <a:pt x="244" y="131"/>
                        </a:cubicBezTo>
                        <a:cubicBezTo>
                          <a:pt x="244" y="137"/>
                          <a:pt x="244" y="137"/>
                          <a:pt x="244" y="137"/>
                        </a:cubicBezTo>
                        <a:cubicBezTo>
                          <a:pt x="244" y="142"/>
                          <a:pt x="247" y="144"/>
                          <a:pt x="247" y="148"/>
                        </a:cubicBezTo>
                        <a:cubicBezTo>
                          <a:pt x="247" y="152"/>
                          <a:pt x="244" y="154"/>
                          <a:pt x="244" y="159"/>
                        </a:cubicBezTo>
                        <a:cubicBezTo>
                          <a:pt x="244" y="163"/>
                          <a:pt x="245" y="165"/>
                          <a:pt x="245" y="169"/>
                        </a:cubicBezTo>
                        <a:cubicBezTo>
                          <a:pt x="245" y="172"/>
                          <a:pt x="243" y="174"/>
                          <a:pt x="243" y="177"/>
                        </a:cubicBezTo>
                        <a:cubicBezTo>
                          <a:pt x="243" y="180"/>
                          <a:pt x="245" y="180"/>
                          <a:pt x="245" y="183"/>
                        </a:cubicBezTo>
                        <a:cubicBezTo>
                          <a:pt x="243" y="182"/>
                          <a:pt x="242" y="181"/>
                          <a:pt x="240" y="180"/>
                        </a:cubicBezTo>
                        <a:cubicBezTo>
                          <a:pt x="240" y="180"/>
                          <a:pt x="240" y="180"/>
                          <a:pt x="240" y="179"/>
                        </a:cubicBezTo>
                        <a:cubicBezTo>
                          <a:pt x="240" y="178"/>
                          <a:pt x="241" y="177"/>
                          <a:pt x="241" y="175"/>
                        </a:cubicBezTo>
                        <a:cubicBezTo>
                          <a:pt x="235" y="178"/>
                          <a:pt x="234" y="183"/>
                          <a:pt x="233" y="189"/>
                        </a:cubicBezTo>
                        <a:cubicBezTo>
                          <a:pt x="231" y="194"/>
                          <a:pt x="229" y="196"/>
                          <a:pt x="229" y="201"/>
                        </a:cubicBezTo>
                        <a:cubicBezTo>
                          <a:pt x="229" y="202"/>
                          <a:pt x="230" y="202"/>
                          <a:pt x="230" y="202"/>
                        </a:cubicBezTo>
                        <a:close/>
                        <a:moveTo>
                          <a:pt x="191" y="273"/>
                        </a:moveTo>
                        <a:cubicBezTo>
                          <a:pt x="191" y="273"/>
                          <a:pt x="191" y="272"/>
                          <a:pt x="190" y="272"/>
                        </a:cubicBezTo>
                        <a:cubicBezTo>
                          <a:pt x="186" y="272"/>
                          <a:pt x="187" y="278"/>
                          <a:pt x="185" y="281"/>
                        </a:cubicBezTo>
                        <a:cubicBezTo>
                          <a:pt x="187" y="283"/>
                          <a:pt x="187" y="286"/>
                          <a:pt x="189" y="288"/>
                        </a:cubicBezTo>
                        <a:cubicBezTo>
                          <a:pt x="191" y="285"/>
                          <a:pt x="191" y="283"/>
                          <a:pt x="192" y="280"/>
                        </a:cubicBezTo>
                        <a:cubicBezTo>
                          <a:pt x="191" y="278"/>
                          <a:pt x="191" y="278"/>
                          <a:pt x="191" y="278"/>
                        </a:cubicBezTo>
                        <a:cubicBezTo>
                          <a:pt x="191" y="273"/>
                          <a:pt x="191" y="273"/>
                          <a:pt x="191" y="273"/>
                        </a:cubicBezTo>
                        <a:close/>
                        <a:moveTo>
                          <a:pt x="235" y="221"/>
                        </a:moveTo>
                        <a:cubicBezTo>
                          <a:pt x="234" y="220"/>
                          <a:pt x="234" y="220"/>
                          <a:pt x="234" y="220"/>
                        </a:cubicBezTo>
                        <a:cubicBezTo>
                          <a:pt x="233" y="220"/>
                          <a:pt x="233" y="220"/>
                          <a:pt x="233" y="220"/>
                        </a:cubicBezTo>
                        <a:cubicBezTo>
                          <a:pt x="232" y="222"/>
                          <a:pt x="232" y="224"/>
                          <a:pt x="231" y="226"/>
                        </a:cubicBezTo>
                        <a:cubicBezTo>
                          <a:pt x="232" y="226"/>
                          <a:pt x="233" y="227"/>
                          <a:pt x="234" y="227"/>
                        </a:cubicBezTo>
                        <a:cubicBezTo>
                          <a:pt x="234" y="227"/>
                          <a:pt x="235" y="226"/>
                          <a:pt x="235" y="226"/>
                        </a:cubicBezTo>
                        <a:cubicBezTo>
                          <a:pt x="235" y="221"/>
                          <a:pt x="235" y="221"/>
                          <a:pt x="235" y="221"/>
                        </a:cubicBezTo>
                        <a:close/>
                        <a:moveTo>
                          <a:pt x="58" y="77"/>
                        </a:moveTo>
                        <a:cubicBezTo>
                          <a:pt x="58" y="79"/>
                          <a:pt x="57" y="80"/>
                          <a:pt x="57" y="82"/>
                        </a:cubicBezTo>
                        <a:cubicBezTo>
                          <a:pt x="58" y="82"/>
                          <a:pt x="58" y="82"/>
                          <a:pt x="58" y="82"/>
                        </a:cubicBezTo>
                        <a:cubicBezTo>
                          <a:pt x="61" y="81"/>
                          <a:pt x="62" y="81"/>
                          <a:pt x="64" y="79"/>
                        </a:cubicBezTo>
                        <a:cubicBezTo>
                          <a:pt x="62" y="78"/>
                          <a:pt x="61" y="77"/>
                          <a:pt x="58" y="77"/>
                        </a:cubicBezTo>
                        <a:close/>
                        <a:moveTo>
                          <a:pt x="218" y="20"/>
                        </a:moveTo>
                        <a:cubicBezTo>
                          <a:pt x="222" y="22"/>
                          <a:pt x="224" y="25"/>
                          <a:pt x="224" y="29"/>
                        </a:cubicBezTo>
                        <a:cubicBezTo>
                          <a:pt x="224" y="29"/>
                          <a:pt x="223" y="30"/>
                          <a:pt x="222" y="30"/>
                        </a:cubicBezTo>
                        <a:cubicBezTo>
                          <a:pt x="223" y="31"/>
                          <a:pt x="223" y="31"/>
                          <a:pt x="223" y="31"/>
                        </a:cubicBezTo>
                        <a:cubicBezTo>
                          <a:pt x="227" y="31"/>
                          <a:pt x="228" y="36"/>
                          <a:pt x="230" y="41"/>
                        </a:cubicBezTo>
                        <a:cubicBezTo>
                          <a:pt x="232" y="44"/>
                          <a:pt x="233" y="46"/>
                          <a:pt x="234" y="49"/>
                        </a:cubicBezTo>
                        <a:cubicBezTo>
                          <a:pt x="236" y="48"/>
                          <a:pt x="237" y="45"/>
                          <a:pt x="240" y="45"/>
                        </a:cubicBezTo>
                        <a:cubicBezTo>
                          <a:pt x="242" y="45"/>
                          <a:pt x="243" y="46"/>
                          <a:pt x="244" y="46"/>
                        </a:cubicBezTo>
                        <a:cubicBezTo>
                          <a:pt x="245" y="46"/>
                          <a:pt x="245" y="45"/>
                          <a:pt x="245" y="44"/>
                        </a:cubicBezTo>
                        <a:cubicBezTo>
                          <a:pt x="245" y="42"/>
                          <a:pt x="245" y="41"/>
                          <a:pt x="245" y="39"/>
                        </a:cubicBezTo>
                        <a:cubicBezTo>
                          <a:pt x="244" y="39"/>
                          <a:pt x="243" y="40"/>
                          <a:pt x="242" y="40"/>
                        </a:cubicBezTo>
                        <a:cubicBezTo>
                          <a:pt x="241" y="40"/>
                          <a:pt x="241" y="39"/>
                          <a:pt x="241" y="39"/>
                        </a:cubicBezTo>
                        <a:cubicBezTo>
                          <a:pt x="242" y="37"/>
                          <a:pt x="243" y="36"/>
                          <a:pt x="243" y="34"/>
                        </a:cubicBezTo>
                        <a:cubicBezTo>
                          <a:pt x="243" y="28"/>
                          <a:pt x="243" y="28"/>
                          <a:pt x="243" y="28"/>
                        </a:cubicBezTo>
                        <a:cubicBezTo>
                          <a:pt x="233" y="28"/>
                          <a:pt x="232" y="18"/>
                          <a:pt x="225" y="11"/>
                        </a:cubicBezTo>
                        <a:cubicBezTo>
                          <a:pt x="223" y="15"/>
                          <a:pt x="222" y="18"/>
                          <a:pt x="218" y="20"/>
                        </a:cubicBezTo>
                        <a:close/>
                        <a:moveTo>
                          <a:pt x="238" y="56"/>
                        </a:moveTo>
                        <a:cubicBezTo>
                          <a:pt x="236" y="56"/>
                          <a:pt x="236" y="55"/>
                          <a:pt x="234" y="55"/>
                        </a:cubicBezTo>
                        <a:cubicBezTo>
                          <a:pt x="231" y="55"/>
                          <a:pt x="229" y="56"/>
                          <a:pt x="228" y="59"/>
                        </a:cubicBezTo>
                        <a:cubicBezTo>
                          <a:pt x="231" y="61"/>
                          <a:pt x="233" y="61"/>
                          <a:pt x="237" y="61"/>
                        </a:cubicBezTo>
                        <a:cubicBezTo>
                          <a:pt x="240" y="61"/>
                          <a:pt x="242" y="61"/>
                          <a:pt x="244" y="59"/>
                        </a:cubicBezTo>
                        <a:cubicBezTo>
                          <a:pt x="245" y="61"/>
                          <a:pt x="246" y="62"/>
                          <a:pt x="247" y="64"/>
                        </a:cubicBezTo>
                        <a:cubicBezTo>
                          <a:pt x="250" y="63"/>
                          <a:pt x="251" y="62"/>
                          <a:pt x="253" y="60"/>
                        </a:cubicBezTo>
                        <a:cubicBezTo>
                          <a:pt x="251" y="57"/>
                          <a:pt x="249" y="56"/>
                          <a:pt x="248" y="52"/>
                        </a:cubicBezTo>
                        <a:cubicBezTo>
                          <a:pt x="247" y="52"/>
                          <a:pt x="247" y="52"/>
                          <a:pt x="247" y="52"/>
                        </a:cubicBezTo>
                        <a:cubicBezTo>
                          <a:pt x="245" y="55"/>
                          <a:pt x="242" y="56"/>
                          <a:pt x="238" y="56"/>
                        </a:cubicBezTo>
                        <a:close/>
                        <a:moveTo>
                          <a:pt x="236" y="69"/>
                        </a:moveTo>
                        <a:cubicBezTo>
                          <a:pt x="236" y="70"/>
                          <a:pt x="236" y="70"/>
                          <a:pt x="236" y="71"/>
                        </a:cubicBezTo>
                        <a:cubicBezTo>
                          <a:pt x="239" y="70"/>
                          <a:pt x="240" y="69"/>
                          <a:pt x="242" y="67"/>
                        </a:cubicBezTo>
                        <a:cubicBezTo>
                          <a:pt x="239" y="66"/>
                          <a:pt x="236" y="67"/>
                          <a:pt x="236" y="69"/>
                        </a:cubicBezTo>
                        <a:close/>
                        <a:moveTo>
                          <a:pt x="55" y="62"/>
                        </a:moveTo>
                        <a:cubicBezTo>
                          <a:pt x="61" y="62"/>
                          <a:pt x="61" y="62"/>
                          <a:pt x="61" y="62"/>
                        </a:cubicBezTo>
                        <a:cubicBezTo>
                          <a:pt x="61" y="61"/>
                          <a:pt x="61" y="60"/>
                          <a:pt x="61" y="58"/>
                        </a:cubicBezTo>
                        <a:cubicBezTo>
                          <a:pt x="58" y="59"/>
                          <a:pt x="57" y="61"/>
                          <a:pt x="55" y="62"/>
                        </a:cubicBezTo>
                        <a:close/>
                        <a:moveTo>
                          <a:pt x="9" y="3"/>
                        </a:moveTo>
                        <a:cubicBezTo>
                          <a:pt x="8" y="2"/>
                          <a:pt x="8" y="1"/>
                          <a:pt x="7" y="1"/>
                        </a:cubicBezTo>
                        <a:cubicBezTo>
                          <a:pt x="5" y="0"/>
                          <a:pt x="5" y="0"/>
                          <a:pt x="5" y="0"/>
                        </a:cubicBezTo>
                        <a:cubicBezTo>
                          <a:pt x="5" y="2"/>
                          <a:pt x="6" y="3"/>
                          <a:pt x="5" y="5"/>
                        </a:cubicBezTo>
                        <a:cubicBezTo>
                          <a:pt x="5" y="7"/>
                          <a:pt x="1" y="7"/>
                          <a:pt x="1" y="9"/>
                        </a:cubicBezTo>
                        <a:cubicBezTo>
                          <a:pt x="1" y="11"/>
                          <a:pt x="2" y="12"/>
                          <a:pt x="2" y="13"/>
                        </a:cubicBezTo>
                        <a:cubicBezTo>
                          <a:pt x="2" y="17"/>
                          <a:pt x="0" y="18"/>
                          <a:pt x="0" y="21"/>
                        </a:cubicBezTo>
                        <a:cubicBezTo>
                          <a:pt x="0" y="24"/>
                          <a:pt x="0" y="24"/>
                          <a:pt x="0" y="24"/>
                        </a:cubicBezTo>
                        <a:cubicBezTo>
                          <a:pt x="1" y="24"/>
                          <a:pt x="2" y="24"/>
                          <a:pt x="3" y="24"/>
                        </a:cubicBezTo>
                        <a:cubicBezTo>
                          <a:pt x="3" y="38"/>
                          <a:pt x="3" y="38"/>
                          <a:pt x="3" y="38"/>
                        </a:cubicBezTo>
                        <a:cubicBezTo>
                          <a:pt x="3" y="38"/>
                          <a:pt x="4" y="38"/>
                          <a:pt x="4" y="38"/>
                        </a:cubicBezTo>
                        <a:cubicBezTo>
                          <a:pt x="6" y="38"/>
                          <a:pt x="6" y="36"/>
                          <a:pt x="8" y="35"/>
                        </a:cubicBezTo>
                        <a:cubicBezTo>
                          <a:pt x="12" y="33"/>
                          <a:pt x="15" y="30"/>
                          <a:pt x="15" y="25"/>
                        </a:cubicBezTo>
                        <a:cubicBezTo>
                          <a:pt x="15" y="21"/>
                          <a:pt x="13" y="19"/>
                          <a:pt x="13" y="15"/>
                        </a:cubicBezTo>
                        <a:cubicBezTo>
                          <a:pt x="13" y="11"/>
                          <a:pt x="14" y="9"/>
                          <a:pt x="14" y="6"/>
                        </a:cubicBezTo>
                        <a:cubicBezTo>
                          <a:pt x="14" y="4"/>
                          <a:pt x="11" y="4"/>
                          <a:pt x="9" y="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45" name="Google Shape;45;p4"/>
                <p:cNvGrpSpPr/>
                <p:nvPr/>
              </p:nvGrpSpPr>
              <p:grpSpPr>
                <a:xfrm>
                  <a:off x="7222619" y="4730992"/>
                  <a:ext cx="955054" cy="1350341"/>
                  <a:chOff x="4341813" y="804863"/>
                  <a:chExt cx="2811462" cy="3975099"/>
                </a:xfrm>
              </p:grpSpPr>
              <p:sp>
                <p:nvSpPr>
                  <p:cNvPr id="46" name="Google Shape;46;p4"/>
                  <p:cNvSpPr/>
                  <p:nvPr/>
                </p:nvSpPr>
                <p:spPr>
                  <a:xfrm>
                    <a:off x="4341813" y="3771900"/>
                    <a:ext cx="692150" cy="1008062"/>
                  </a:xfrm>
                  <a:custGeom>
                    <a:avLst/>
                    <a:gdLst/>
                    <a:ahLst/>
                    <a:cxnLst/>
                    <a:rect l="l" t="t" r="r" b="b"/>
                    <a:pathLst>
                      <a:path w="474" h="691" extrusionOk="0">
                        <a:moveTo>
                          <a:pt x="156" y="657"/>
                        </a:moveTo>
                        <a:cubicBezTo>
                          <a:pt x="155" y="657"/>
                          <a:pt x="155" y="658"/>
                          <a:pt x="155" y="659"/>
                        </a:cubicBezTo>
                        <a:cubicBezTo>
                          <a:pt x="155" y="660"/>
                          <a:pt x="155" y="660"/>
                          <a:pt x="156" y="661"/>
                        </a:cubicBezTo>
                        <a:cubicBezTo>
                          <a:pt x="156" y="660"/>
                          <a:pt x="157" y="659"/>
                          <a:pt x="157" y="658"/>
                        </a:cubicBezTo>
                        <a:cubicBezTo>
                          <a:pt x="157" y="657"/>
                          <a:pt x="156" y="657"/>
                          <a:pt x="156" y="657"/>
                        </a:cubicBezTo>
                        <a:close/>
                        <a:moveTo>
                          <a:pt x="191" y="568"/>
                        </a:moveTo>
                        <a:cubicBezTo>
                          <a:pt x="189" y="567"/>
                          <a:pt x="189" y="567"/>
                          <a:pt x="189" y="567"/>
                        </a:cubicBezTo>
                        <a:cubicBezTo>
                          <a:pt x="187" y="567"/>
                          <a:pt x="187" y="567"/>
                          <a:pt x="187" y="567"/>
                        </a:cubicBezTo>
                        <a:cubicBezTo>
                          <a:pt x="187" y="570"/>
                          <a:pt x="187" y="570"/>
                          <a:pt x="187" y="570"/>
                        </a:cubicBezTo>
                        <a:cubicBezTo>
                          <a:pt x="187" y="573"/>
                          <a:pt x="189" y="576"/>
                          <a:pt x="192" y="576"/>
                        </a:cubicBezTo>
                        <a:cubicBezTo>
                          <a:pt x="195" y="576"/>
                          <a:pt x="196" y="574"/>
                          <a:pt x="196" y="572"/>
                        </a:cubicBezTo>
                        <a:cubicBezTo>
                          <a:pt x="196" y="570"/>
                          <a:pt x="193" y="570"/>
                          <a:pt x="193" y="569"/>
                        </a:cubicBezTo>
                        <a:cubicBezTo>
                          <a:pt x="193" y="568"/>
                          <a:pt x="192" y="568"/>
                          <a:pt x="191" y="568"/>
                        </a:cubicBezTo>
                        <a:close/>
                        <a:moveTo>
                          <a:pt x="286" y="604"/>
                        </a:moveTo>
                        <a:cubicBezTo>
                          <a:pt x="290" y="604"/>
                          <a:pt x="290" y="604"/>
                          <a:pt x="290" y="604"/>
                        </a:cubicBezTo>
                        <a:cubicBezTo>
                          <a:pt x="290" y="603"/>
                          <a:pt x="290" y="601"/>
                          <a:pt x="288" y="601"/>
                        </a:cubicBezTo>
                        <a:cubicBezTo>
                          <a:pt x="287" y="601"/>
                          <a:pt x="286" y="603"/>
                          <a:pt x="286" y="604"/>
                        </a:cubicBezTo>
                        <a:close/>
                        <a:moveTo>
                          <a:pt x="334" y="564"/>
                        </a:moveTo>
                        <a:cubicBezTo>
                          <a:pt x="332" y="568"/>
                          <a:pt x="330" y="570"/>
                          <a:pt x="325" y="571"/>
                        </a:cubicBezTo>
                        <a:cubicBezTo>
                          <a:pt x="325" y="572"/>
                          <a:pt x="325" y="572"/>
                          <a:pt x="325" y="572"/>
                        </a:cubicBezTo>
                        <a:cubicBezTo>
                          <a:pt x="330" y="572"/>
                          <a:pt x="330" y="572"/>
                          <a:pt x="330" y="572"/>
                        </a:cubicBezTo>
                        <a:cubicBezTo>
                          <a:pt x="333" y="582"/>
                          <a:pt x="336" y="572"/>
                          <a:pt x="336" y="567"/>
                        </a:cubicBezTo>
                        <a:cubicBezTo>
                          <a:pt x="336" y="565"/>
                          <a:pt x="335" y="565"/>
                          <a:pt x="334" y="564"/>
                        </a:cubicBezTo>
                        <a:close/>
                        <a:moveTo>
                          <a:pt x="220" y="551"/>
                        </a:moveTo>
                        <a:cubicBezTo>
                          <a:pt x="222" y="552"/>
                          <a:pt x="223" y="554"/>
                          <a:pt x="226" y="554"/>
                        </a:cubicBezTo>
                        <a:cubicBezTo>
                          <a:pt x="226" y="553"/>
                          <a:pt x="226" y="550"/>
                          <a:pt x="228" y="550"/>
                        </a:cubicBezTo>
                        <a:cubicBezTo>
                          <a:pt x="232" y="550"/>
                          <a:pt x="234" y="553"/>
                          <a:pt x="237" y="555"/>
                        </a:cubicBezTo>
                        <a:cubicBezTo>
                          <a:pt x="243" y="559"/>
                          <a:pt x="246" y="562"/>
                          <a:pt x="247" y="568"/>
                        </a:cubicBezTo>
                        <a:cubicBezTo>
                          <a:pt x="249" y="573"/>
                          <a:pt x="250" y="577"/>
                          <a:pt x="254" y="579"/>
                        </a:cubicBezTo>
                        <a:cubicBezTo>
                          <a:pt x="259" y="581"/>
                          <a:pt x="264" y="582"/>
                          <a:pt x="264" y="587"/>
                        </a:cubicBezTo>
                        <a:cubicBezTo>
                          <a:pt x="264" y="588"/>
                          <a:pt x="263" y="589"/>
                          <a:pt x="263" y="590"/>
                        </a:cubicBezTo>
                        <a:cubicBezTo>
                          <a:pt x="265" y="591"/>
                          <a:pt x="266" y="592"/>
                          <a:pt x="268" y="592"/>
                        </a:cubicBezTo>
                        <a:cubicBezTo>
                          <a:pt x="269" y="592"/>
                          <a:pt x="270" y="591"/>
                          <a:pt x="271" y="591"/>
                        </a:cubicBezTo>
                        <a:cubicBezTo>
                          <a:pt x="273" y="591"/>
                          <a:pt x="273" y="594"/>
                          <a:pt x="273" y="596"/>
                        </a:cubicBezTo>
                        <a:cubicBezTo>
                          <a:pt x="274" y="598"/>
                          <a:pt x="275" y="599"/>
                          <a:pt x="275" y="601"/>
                        </a:cubicBezTo>
                        <a:cubicBezTo>
                          <a:pt x="275" y="603"/>
                          <a:pt x="275" y="603"/>
                          <a:pt x="275" y="603"/>
                        </a:cubicBezTo>
                        <a:cubicBezTo>
                          <a:pt x="273" y="603"/>
                          <a:pt x="273" y="603"/>
                          <a:pt x="273" y="603"/>
                        </a:cubicBezTo>
                        <a:cubicBezTo>
                          <a:pt x="271" y="603"/>
                          <a:pt x="270" y="602"/>
                          <a:pt x="268" y="602"/>
                        </a:cubicBezTo>
                        <a:cubicBezTo>
                          <a:pt x="266" y="602"/>
                          <a:pt x="265" y="604"/>
                          <a:pt x="262" y="604"/>
                        </a:cubicBezTo>
                        <a:cubicBezTo>
                          <a:pt x="261" y="604"/>
                          <a:pt x="260" y="604"/>
                          <a:pt x="259" y="604"/>
                        </a:cubicBezTo>
                        <a:cubicBezTo>
                          <a:pt x="256" y="604"/>
                          <a:pt x="253" y="604"/>
                          <a:pt x="252" y="601"/>
                        </a:cubicBezTo>
                        <a:cubicBezTo>
                          <a:pt x="252" y="599"/>
                          <a:pt x="252" y="597"/>
                          <a:pt x="250" y="596"/>
                        </a:cubicBezTo>
                        <a:cubicBezTo>
                          <a:pt x="249" y="598"/>
                          <a:pt x="245" y="599"/>
                          <a:pt x="245" y="602"/>
                        </a:cubicBezTo>
                        <a:cubicBezTo>
                          <a:pt x="245" y="604"/>
                          <a:pt x="246" y="605"/>
                          <a:pt x="246" y="607"/>
                        </a:cubicBezTo>
                        <a:cubicBezTo>
                          <a:pt x="246" y="608"/>
                          <a:pt x="246" y="609"/>
                          <a:pt x="245" y="611"/>
                        </a:cubicBezTo>
                        <a:cubicBezTo>
                          <a:pt x="246" y="609"/>
                          <a:pt x="247" y="607"/>
                          <a:pt x="249" y="607"/>
                        </a:cubicBezTo>
                        <a:cubicBezTo>
                          <a:pt x="256" y="607"/>
                          <a:pt x="259" y="614"/>
                          <a:pt x="265" y="614"/>
                        </a:cubicBezTo>
                        <a:cubicBezTo>
                          <a:pt x="267" y="614"/>
                          <a:pt x="268" y="613"/>
                          <a:pt x="270" y="613"/>
                        </a:cubicBezTo>
                        <a:cubicBezTo>
                          <a:pt x="270" y="613"/>
                          <a:pt x="270" y="613"/>
                          <a:pt x="271" y="614"/>
                        </a:cubicBezTo>
                        <a:cubicBezTo>
                          <a:pt x="269" y="617"/>
                          <a:pt x="266" y="618"/>
                          <a:pt x="263" y="619"/>
                        </a:cubicBezTo>
                        <a:cubicBezTo>
                          <a:pt x="264" y="620"/>
                          <a:pt x="266" y="621"/>
                          <a:pt x="268" y="621"/>
                        </a:cubicBezTo>
                        <a:cubicBezTo>
                          <a:pt x="271" y="621"/>
                          <a:pt x="273" y="618"/>
                          <a:pt x="273" y="615"/>
                        </a:cubicBezTo>
                        <a:cubicBezTo>
                          <a:pt x="273" y="614"/>
                          <a:pt x="273" y="614"/>
                          <a:pt x="273" y="613"/>
                        </a:cubicBezTo>
                        <a:cubicBezTo>
                          <a:pt x="273" y="612"/>
                          <a:pt x="274" y="612"/>
                          <a:pt x="274" y="611"/>
                        </a:cubicBezTo>
                        <a:cubicBezTo>
                          <a:pt x="271" y="610"/>
                          <a:pt x="270" y="608"/>
                          <a:pt x="268" y="607"/>
                        </a:cubicBezTo>
                        <a:cubicBezTo>
                          <a:pt x="272" y="607"/>
                          <a:pt x="274" y="608"/>
                          <a:pt x="278" y="608"/>
                        </a:cubicBezTo>
                        <a:cubicBezTo>
                          <a:pt x="279" y="608"/>
                          <a:pt x="279" y="607"/>
                          <a:pt x="280" y="606"/>
                        </a:cubicBezTo>
                        <a:cubicBezTo>
                          <a:pt x="281" y="607"/>
                          <a:pt x="281" y="607"/>
                          <a:pt x="281" y="607"/>
                        </a:cubicBezTo>
                        <a:cubicBezTo>
                          <a:pt x="281" y="609"/>
                          <a:pt x="281" y="609"/>
                          <a:pt x="281" y="609"/>
                        </a:cubicBezTo>
                        <a:cubicBezTo>
                          <a:pt x="281" y="611"/>
                          <a:pt x="279" y="612"/>
                          <a:pt x="279" y="614"/>
                        </a:cubicBezTo>
                        <a:cubicBezTo>
                          <a:pt x="279" y="621"/>
                          <a:pt x="286" y="623"/>
                          <a:pt x="286" y="630"/>
                        </a:cubicBezTo>
                        <a:cubicBezTo>
                          <a:pt x="286" y="633"/>
                          <a:pt x="281" y="633"/>
                          <a:pt x="281" y="635"/>
                        </a:cubicBezTo>
                        <a:cubicBezTo>
                          <a:pt x="281" y="637"/>
                          <a:pt x="282" y="637"/>
                          <a:pt x="283" y="638"/>
                        </a:cubicBezTo>
                        <a:cubicBezTo>
                          <a:pt x="281" y="639"/>
                          <a:pt x="280" y="639"/>
                          <a:pt x="278" y="640"/>
                        </a:cubicBezTo>
                        <a:cubicBezTo>
                          <a:pt x="279" y="641"/>
                          <a:pt x="279" y="642"/>
                          <a:pt x="281" y="643"/>
                        </a:cubicBezTo>
                        <a:cubicBezTo>
                          <a:pt x="283" y="644"/>
                          <a:pt x="285" y="643"/>
                          <a:pt x="285" y="645"/>
                        </a:cubicBezTo>
                        <a:cubicBezTo>
                          <a:pt x="285" y="648"/>
                          <a:pt x="285" y="650"/>
                          <a:pt x="283" y="653"/>
                        </a:cubicBezTo>
                        <a:cubicBezTo>
                          <a:pt x="280" y="650"/>
                          <a:pt x="279" y="648"/>
                          <a:pt x="276" y="645"/>
                        </a:cubicBezTo>
                        <a:cubicBezTo>
                          <a:pt x="275" y="645"/>
                          <a:pt x="275" y="645"/>
                          <a:pt x="275" y="645"/>
                        </a:cubicBezTo>
                        <a:cubicBezTo>
                          <a:pt x="275" y="648"/>
                          <a:pt x="276" y="649"/>
                          <a:pt x="276" y="652"/>
                        </a:cubicBezTo>
                        <a:cubicBezTo>
                          <a:pt x="276" y="653"/>
                          <a:pt x="276" y="653"/>
                          <a:pt x="276" y="653"/>
                        </a:cubicBezTo>
                        <a:cubicBezTo>
                          <a:pt x="273" y="653"/>
                          <a:pt x="273" y="653"/>
                          <a:pt x="273" y="653"/>
                        </a:cubicBezTo>
                        <a:cubicBezTo>
                          <a:pt x="269" y="653"/>
                          <a:pt x="267" y="652"/>
                          <a:pt x="263" y="652"/>
                        </a:cubicBezTo>
                        <a:cubicBezTo>
                          <a:pt x="260" y="652"/>
                          <a:pt x="259" y="653"/>
                          <a:pt x="256" y="654"/>
                        </a:cubicBezTo>
                        <a:cubicBezTo>
                          <a:pt x="254" y="654"/>
                          <a:pt x="252" y="653"/>
                          <a:pt x="249" y="654"/>
                        </a:cubicBezTo>
                        <a:cubicBezTo>
                          <a:pt x="245" y="656"/>
                          <a:pt x="243" y="658"/>
                          <a:pt x="239" y="659"/>
                        </a:cubicBezTo>
                        <a:cubicBezTo>
                          <a:pt x="235" y="660"/>
                          <a:pt x="235" y="663"/>
                          <a:pt x="232" y="665"/>
                        </a:cubicBezTo>
                        <a:cubicBezTo>
                          <a:pt x="228" y="667"/>
                          <a:pt x="225" y="667"/>
                          <a:pt x="221" y="667"/>
                        </a:cubicBezTo>
                        <a:cubicBezTo>
                          <a:pt x="216" y="667"/>
                          <a:pt x="213" y="664"/>
                          <a:pt x="208" y="664"/>
                        </a:cubicBezTo>
                        <a:cubicBezTo>
                          <a:pt x="204" y="664"/>
                          <a:pt x="206" y="670"/>
                          <a:pt x="204" y="673"/>
                        </a:cubicBezTo>
                        <a:cubicBezTo>
                          <a:pt x="203" y="672"/>
                          <a:pt x="202" y="671"/>
                          <a:pt x="202" y="670"/>
                        </a:cubicBezTo>
                        <a:cubicBezTo>
                          <a:pt x="202" y="667"/>
                          <a:pt x="202" y="667"/>
                          <a:pt x="202" y="667"/>
                        </a:cubicBezTo>
                        <a:cubicBezTo>
                          <a:pt x="202" y="665"/>
                          <a:pt x="204" y="665"/>
                          <a:pt x="204" y="663"/>
                        </a:cubicBezTo>
                        <a:cubicBezTo>
                          <a:pt x="204" y="662"/>
                          <a:pt x="204" y="662"/>
                          <a:pt x="204" y="662"/>
                        </a:cubicBezTo>
                        <a:cubicBezTo>
                          <a:pt x="202" y="663"/>
                          <a:pt x="198" y="663"/>
                          <a:pt x="198" y="666"/>
                        </a:cubicBezTo>
                        <a:cubicBezTo>
                          <a:pt x="198" y="667"/>
                          <a:pt x="200" y="667"/>
                          <a:pt x="201" y="668"/>
                        </a:cubicBezTo>
                        <a:cubicBezTo>
                          <a:pt x="200" y="668"/>
                          <a:pt x="199" y="668"/>
                          <a:pt x="198" y="669"/>
                        </a:cubicBezTo>
                        <a:cubicBezTo>
                          <a:pt x="199" y="670"/>
                          <a:pt x="199" y="670"/>
                          <a:pt x="199" y="672"/>
                        </a:cubicBezTo>
                        <a:cubicBezTo>
                          <a:pt x="199" y="675"/>
                          <a:pt x="196" y="676"/>
                          <a:pt x="195" y="679"/>
                        </a:cubicBezTo>
                        <a:cubicBezTo>
                          <a:pt x="194" y="682"/>
                          <a:pt x="194" y="686"/>
                          <a:pt x="191" y="686"/>
                        </a:cubicBezTo>
                        <a:cubicBezTo>
                          <a:pt x="189" y="686"/>
                          <a:pt x="188" y="683"/>
                          <a:pt x="186" y="683"/>
                        </a:cubicBezTo>
                        <a:cubicBezTo>
                          <a:pt x="180" y="683"/>
                          <a:pt x="180" y="691"/>
                          <a:pt x="174" y="691"/>
                        </a:cubicBezTo>
                        <a:cubicBezTo>
                          <a:pt x="170" y="691"/>
                          <a:pt x="167" y="690"/>
                          <a:pt x="165" y="688"/>
                        </a:cubicBezTo>
                        <a:cubicBezTo>
                          <a:pt x="165" y="683"/>
                          <a:pt x="165" y="683"/>
                          <a:pt x="165" y="683"/>
                        </a:cubicBezTo>
                        <a:cubicBezTo>
                          <a:pt x="165" y="682"/>
                          <a:pt x="165" y="682"/>
                          <a:pt x="166" y="681"/>
                        </a:cubicBezTo>
                        <a:cubicBezTo>
                          <a:pt x="160" y="681"/>
                          <a:pt x="160" y="681"/>
                          <a:pt x="160" y="681"/>
                        </a:cubicBezTo>
                        <a:cubicBezTo>
                          <a:pt x="157" y="681"/>
                          <a:pt x="156" y="684"/>
                          <a:pt x="153" y="684"/>
                        </a:cubicBezTo>
                        <a:cubicBezTo>
                          <a:pt x="153" y="682"/>
                          <a:pt x="155" y="682"/>
                          <a:pt x="156" y="680"/>
                        </a:cubicBezTo>
                        <a:cubicBezTo>
                          <a:pt x="157" y="678"/>
                          <a:pt x="158" y="676"/>
                          <a:pt x="160" y="676"/>
                        </a:cubicBezTo>
                        <a:cubicBezTo>
                          <a:pt x="162" y="676"/>
                          <a:pt x="163" y="677"/>
                          <a:pt x="164" y="678"/>
                        </a:cubicBezTo>
                        <a:cubicBezTo>
                          <a:pt x="165" y="675"/>
                          <a:pt x="166" y="673"/>
                          <a:pt x="169" y="671"/>
                        </a:cubicBezTo>
                        <a:cubicBezTo>
                          <a:pt x="172" y="668"/>
                          <a:pt x="175" y="669"/>
                          <a:pt x="178" y="666"/>
                        </a:cubicBezTo>
                        <a:cubicBezTo>
                          <a:pt x="180" y="663"/>
                          <a:pt x="180" y="660"/>
                          <a:pt x="180" y="657"/>
                        </a:cubicBezTo>
                        <a:cubicBezTo>
                          <a:pt x="181" y="654"/>
                          <a:pt x="182" y="653"/>
                          <a:pt x="182" y="650"/>
                        </a:cubicBezTo>
                        <a:cubicBezTo>
                          <a:pt x="182" y="648"/>
                          <a:pt x="180" y="647"/>
                          <a:pt x="180" y="645"/>
                        </a:cubicBezTo>
                        <a:cubicBezTo>
                          <a:pt x="180" y="642"/>
                          <a:pt x="184" y="642"/>
                          <a:pt x="185" y="639"/>
                        </a:cubicBezTo>
                        <a:cubicBezTo>
                          <a:pt x="187" y="636"/>
                          <a:pt x="189" y="632"/>
                          <a:pt x="193" y="632"/>
                        </a:cubicBezTo>
                        <a:cubicBezTo>
                          <a:pt x="196" y="632"/>
                          <a:pt x="198" y="633"/>
                          <a:pt x="200" y="635"/>
                        </a:cubicBezTo>
                        <a:cubicBezTo>
                          <a:pt x="201" y="635"/>
                          <a:pt x="201" y="635"/>
                          <a:pt x="201" y="635"/>
                        </a:cubicBezTo>
                        <a:cubicBezTo>
                          <a:pt x="199" y="630"/>
                          <a:pt x="200" y="626"/>
                          <a:pt x="198" y="621"/>
                        </a:cubicBezTo>
                        <a:cubicBezTo>
                          <a:pt x="197" y="618"/>
                          <a:pt x="195" y="617"/>
                          <a:pt x="195" y="613"/>
                        </a:cubicBezTo>
                        <a:cubicBezTo>
                          <a:pt x="195" y="610"/>
                          <a:pt x="198" y="610"/>
                          <a:pt x="200" y="608"/>
                        </a:cubicBezTo>
                        <a:cubicBezTo>
                          <a:pt x="200" y="608"/>
                          <a:pt x="200" y="609"/>
                          <a:pt x="200" y="609"/>
                        </a:cubicBezTo>
                        <a:cubicBezTo>
                          <a:pt x="200" y="612"/>
                          <a:pt x="200" y="612"/>
                          <a:pt x="200" y="612"/>
                        </a:cubicBezTo>
                        <a:cubicBezTo>
                          <a:pt x="199" y="616"/>
                          <a:pt x="199" y="616"/>
                          <a:pt x="199" y="616"/>
                        </a:cubicBezTo>
                        <a:cubicBezTo>
                          <a:pt x="200" y="616"/>
                          <a:pt x="200" y="617"/>
                          <a:pt x="200" y="617"/>
                        </a:cubicBezTo>
                        <a:cubicBezTo>
                          <a:pt x="207" y="615"/>
                          <a:pt x="212" y="611"/>
                          <a:pt x="212" y="603"/>
                        </a:cubicBezTo>
                        <a:cubicBezTo>
                          <a:pt x="212" y="595"/>
                          <a:pt x="209" y="591"/>
                          <a:pt x="205" y="583"/>
                        </a:cubicBezTo>
                        <a:cubicBezTo>
                          <a:pt x="204" y="580"/>
                          <a:pt x="201" y="579"/>
                          <a:pt x="201" y="576"/>
                        </a:cubicBezTo>
                        <a:cubicBezTo>
                          <a:pt x="201" y="573"/>
                          <a:pt x="203" y="572"/>
                          <a:pt x="203" y="570"/>
                        </a:cubicBezTo>
                        <a:cubicBezTo>
                          <a:pt x="203" y="569"/>
                          <a:pt x="202" y="569"/>
                          <a:pt x="202" y="568"/>
                        </a:cubicBezTo>
                        <a:cubicBezTo>
                          <a:pt x="202" y="559"/>
                          <a:pt x="207" y="551"/>
                          <a:pt x="215" y="551"/>
                        </a:cubicBezTo>
                        <a:cubicBezTo>
                          <a:pt x="217" y="551"/>
                          <a:pt x="218" y="551"/>
                          <a:pt x="220" y="551"/>
                        </a:cubicBezTo>
                        <a:close/>
                        <a:moveTo>
                          <a:pt x="296" y="4"/>
                        </a:moveTo>
                        <a:cubicBezTo>
                          <a:pt x="293" y="5"/>
                          <a:pt x="292" y="8"/>
                          <a:pt x="290" y="9"/>
                        </a:cubicBezTo>
                        <a:cubicBezTo>
                          <a:pt x="286" y="12"/>
                          <a:pt x="283" y="15"/>
                          <a:pt x="283" y="20"/>
                        </a:cubicBezTo>
                        <a:cubicBezTo>
                          <a:pt x="283" y="23"/>
                          <a:pt x="285" y="24"/>
                          <a:pt x="285" y="26"/>
                        </a:cubicBezTo>
                        <a:cubicBezTo>
                          <a:pt x="285" y="30"/>
                          <a:pt x="285" y="30"/>
                          <a:pt x="285" y="30"/>
                        </a:cubicBezTo>
                        <a:cubicBezTo>
                          <a:pt x="283" y="39"/>
                          <a:pt x="283" y="39"/>
                          <a:pt x="283" y="39"/>
                        </a:cubicBezTo>
                        <a:cubicBezTo>
                          <a:pt x="285" y="41"/>
                          <a:pt x="288" y="41"/>
                          <a:pt x="288" y="43"/>
                        </a:cubicBezTo>
                        <a:cubicBezTo>
                          <a:pt x="288" y="49"/>
                          <a:pt x="288" y="52"/>
                          <a:pt x="285" y="57"/>
                        </a:cubicBezTo>
                        <a:cubicBezTo>
                          <a:pt x="284" y="59"/>
                          <a:pt x="281" y="59"/>
                          <a:pt x="281" y="62"/>
                        </a:cubicBezTo>
                        <a:cubicBezTo>
                          <a:pt x="281" y="66"/>
                          <a:pt x="287" y="66"/>
                          <a:pt x="287" y="70"/>
                        </a:cubicBezTo>
                        <a:cubicBezTo>
                          <a:pt x="287" y="73"/>
                          <a:pt x="285" y="75"/>
                          <a:pt x="285" y="78"/>
                        </a:cubicBezTo>
                        <a:cubicBezTo>
                          <a:pt x="285" y="85"/>
                          <a:pt x="291" y="87"/>
                          <a:pt x="296" y="93"/>
                        </a:cubicBezTo>
                        <a:cubicBezTo>
                          <a:pt x="298" y="96"/>
                          <a:pt x="298" y="99"/>
                          <a:pt x="298" y="103"/>
                        </a:cubicBezTo>
                        <a:cubicBezTo>
                          <a:pt x="298" y="105"/>
                          <a:pt x="298" y="109"/>
                          <a:pt x="295" y="110"/>
                        </a:cubicBezTo>
                        <a:cubicBezTo>
                          <a:pt x="292" y="109"/>
                          <a:pt x="292" y="109"/>
                          <a:pt x="292" y="109"/>
                        </a:cubicBezTo>
                        <a:cubicBezTo>
                          <a:pt x="288" y="109"/>
                          <a:pt x="288" y="109"/>
                          <a:pt x="288" y="109"/>
                        </a:cubicBezTo>
                        <a:cubicBezTo>
                          <a:pt x="282" y="109"/>
                          <a:pt x="281" y="115"/>
                          <a:pt x="280" y="120"/>
                        </a:cubicBezTo>
                        <a:cubicBezTo>
                          <a:pt x="278" y="124"/>
                          <a:pt x="275" y="127"/>
                          <a:pt x="275" y="132"/>
                        </a:cubicBezTo>
                        <a:cubicBezTo>
                          <a:pt x="275" y="132"/>
                          <a:pt x="276" y="132"/>
                          <a:pt x="276" y="133"/>
                        </a:cubicBezTo>
                        <a:cubicBezTo>
                          <a:pt x="276" y="135"/>
                          <a:pt x="274" y="136"/>
                          <a:pt x="272" y="137"/>
                        </a:cubicBezTo>
                        <a:cubicBezTo>
                          <a:pt x="269" y="140"/>
                          <a:pt x="271" y="144"/>
                          <a:pt x="271" y="148"/>
                        </a:cubicBezTo>
                        <a:cubicBezTo>
                          <a:pt x="271" y="170"/>
                          <a:pt x="271" y="170"/>
                          <a:pt x="271" y="170"/>
                        </a:cubicBezTo>
                        <a:cubicBezTo>
                          <a:pt x="281" y="171"/>
                          <a:pt x="286" y="174"/>
                          <a:pt x="297" y="173"/>
                        </a:cubicBezTo>
                        <a:cubicBezTo>
                          <a:pt x="296" y="175"/>
                          <a:pt x="297" y="175"/>
                          <a:pt x="297" y="177"/>
                        </a:cubicBezTo>
                        <a:cubicBezTo>
                          <a:pt x="297" y="179"/>
                          <a:pt x="297" y="181"/>
                          <a:pt x="296" y="183"/>
                        </a:cubicBezTo>
                        <a:cubicBezTo>
                          <a:pt x="294" y="185"/>
                          <a:pt x="292" y="185"/>
                          <a:pt x="292" y="187"/>
                        </a:cubicBezTo>
                        <a:cubicBezTo>
                          <a:pt x="292" y="192"/>
                          <a:pt x="287" y="193"/>
                          <a:pt x="285" y="198"/>
                        </a:cubicBezTo>
                        <a:cubicBezTo>
                          <a:pt x="290" y="199"/>
                          <a:pt x="289" y="205"/>
                          <a:pt x="291" y="210"/>
                        </a:cubicBezTo>
                        <a:cubicBezTo>
                          <a:pt x="291" y="213"/>
                          <a:pt x="295" y="212"/>
                          <a:pt x="297" y="215"/>
                        </a:cubicBezTo>
                        <a:cubicBezTo>
                          <a:pt x="298" y="217"/>
                          <a:pt x="297" y="218"/>
                          <a:pt x="297" y="220"/>
                        </a:cubicBezTo>
                        <a:cubicBezTo>
                          <a:pt x="297" y="222"/>
                          <a:pt x="299" y="222"/>
                          <a:pt x="299" y="223"/>
                        </a:cubicBezTo>
                        <a:cubicBezTo>
                          <a:pt x="301" y="230"/>
                          <a:pt x="301" y="233"/>
                          <a:pt x="302" y="240"/>
                        </a:cubicBezTo>
                        <a:cubicBezTo>
                          <a:pt x="305" y="240"/>
                          <a:pt x="305" y="240"/>
                          <a:pt x="305" y="240"/>
                        </a:cubicBezTo>
                        <a:cubicBezTo>
                          <a:pt x="307" y="240"/>
                          <a:pt x="308" y="239"/>
                          <a:pt x="310" y="239"/>
                        </a:cubicBezTo>
                        <a:cubicBezTo>
                          <a:pt x="314" y="239"/>
                          <a:pt x="316" y="240"/>
                          <a:pt x="320" y="239"/>
                        </a:cubicBezTo>
                        <a:cubicBezTo>
                          <a:pt x="320" y="243"/>
                          <a:pt x="319" y="245"/>
                          <a:pt x="321" y="248"/>
                        </a:cubicBezTo>
                        <a:cubicBezTo>
                          <a:pt x="323" y="250"/>
                          <a:pt x="325" y="251"/>
                          <a:pt x="329" y="251"/>
                        </a:cubicBezTo>
                        <a:cubicBezTo>
                          <a:pt x="330" y="251"/>
                          <a:pt x="330" y="247"/>
                          <a:pt x="331" y="247"/>
                        </a:cubicBezTo>
                        <a:cubicBezTo>
                          <a:pt x="335" y="247"/>
                          <a:pt x="336" y="250"/>
                          <a:pt x="338" y="252"/>
                        </a:cubicBezTo>
                        <a:cubicBezTo>
                          <a:pt x="342" y="255"/>
                          <a:pt x="345" y="256"/>
                          <a:pt x="349" y="257"/>
                        </a:cubicBezTo>
                        <a:cubicBezTo>
                          <a:pt x="351" y="258"/>
                          <a:pt x="353" y="257"/>
                          <a:pt x="354" y="258"/>
                        </a:cubicBezTo>
                        <a:cubicBezTo>
                          <a:pt x="356" y="260"/>
                          <a:pt x="357" y="261"/>
                          <a:pt x="359" y="263"/>
                        </a:cubicBezTo>
                        <a:cubicBezTo>
                          <a:pt x="361" y="265"/>
                          <a:pt x="359" y="269"/>
                          <a:pt x="362" y="269"/>
                        </a:cubicBezTo>
                        <a:cubicBezTo>
                          <a:pt x="363" y="269"/>
                          <a:pt x="364" y="268"/>
                          <a:pt x="365" y="268"/>
                        </a:cubicBezTo>
                        <a:cubicBezTo>
                          <a:pt x="371" y="269"/>
                          <a:pt x="371" y="269"/>
                          <a:pt x="371" y="269"/>
                        </a:cubicBezTo>
                        <a:cubicBezTo>
                          <a:pt x="374" y="267"/>
                          <a:pt x="374" y="264"/>
                          <a:pt x="377" y="263"/>
                        </a:cubicBezTo>
                        <a:cubicBezTo>
                          <a:pt x="378" y="264"/>
                          <a:pt x="379" y="266"/>
                          <a:pt x="380" y="266"/>
                        </a:cubicBezTo>
                        <a:cubicBezTo>
                          <a:pt x="382" y="266"/>
                          <a:pt x="383" y="264"/>
                          <a:pt x="384" y="264"/>
                        </a:cubicBezTo>
                        <a:cubicBezTo>
                          <a:pt x="385" y="268"/>
                          <a:pt x="388" y="268"/>
                          <a:pt x="389" y="272"/>
                        </a:cubicBezTo>
                        <a:cubicBezTo>
                          <a:pt x="390" y="272"/>
                          <a:pt x="390" y="272"/>
                          <a:pt x="390" y="272"/>
                        </a:cubicBezTo>
                        <a:cubicBezTo>
                          <a:pt x="396" y="268"/>
                          <a:pt x="395" y="263"/>
                          <a:pt x="398" y="256"/>
                        </a:cubicBezTo>
                        <a:cubicBezTo>
                          <a:pt x="404" y="243"/>
                          <a:pt x="408" y="235"/>
                          <a:pt x="420" y="226"/>
                        </a:cubicBezTo>
                        <a:cubicBezTo>
                          <a:pt x="423" y="230"/>
                          <a:pt x="424" y="233"/>
                          <a:pt x="426" y="237"/>
                        </a:cubicBezTo>
                        <a:cubicBezTo>
                          <a:pt x="427" y="240"/>
                          <a:pt x="430" y="240"/>
                          <a:pt x="433" y="242"/>
                        </a:cubicBezTo>
                        <a:cubicBezTo>
                          <a:pt x="436" y="244"/>
                          <a:pt x="435" y="248"/>
                          <a:pt x="436" y="252"/>
                        </a:cubicBezTo>
                        <a:cubicBezTo>
                          <a:pt x="437" y="255"/>
                          <a:pt x="442" y="254"/>
                          <a:pt x="442" y="257"/>
                        </a:cubicBezTo>
                        <a:cubicBezTo>
                          <a:pt x="442" y="260"/>
                          <a:pt x="442" y="263"/>
                          <a:pt x="439" y="265"/>
                        </a:cubicBezTo>
                        <a:cubicBezTo>
                          <a:pt x="437" y="266"/>
                          <a:pt x="434" y="265"/>
                          <a:pt x="433" y="267"/>
                        </a:cubicBezTo>
                        <a:cubicBezTo>
                          <a:pt x="432" y="268"/>
                          <a:pt x="433" y="270"/>
                          <a:pt x="432" y="272"/>
                        </a:cubicBezTo>
                        <a:cubicBezTo>
                          <a:pt x="430" y="280"/>
                          <a:pt x="428" y="284"/>
                          <a:pt x="426" y="292"/>
                        </a:cubicBezTo>
                        <a:cubicBezTo>
                          <a:pt x="423" y="299"/>
                          <a:pt x="421" y="304"/>
                          <a:pt x="418" y="312"/>
                        </a:cubicBezTo>
                        <a:cubicBezTo>
                          <a:pt x="417" y="313"/>
                          <a:pt x="415" y="313"/>
                          <a:pt x="414" y="315"/>
                        </a:cubicBezTo>
                        <a:cubicBezTo>
                          <a:pt x="413" y="316"/>
                          <a:pt x="413" y="318"/>
                          <a:pt x="413" y="319"/>
                        </a:cubicBezTo>
                        <a:cubicBezTo>
                          <a:pt x="412" y="323"/>
                          <a:pt x="410" y="325"/>
                          <a:pt x="410" y="330"/>
                        </a:cubicBezTo>
                        <a:cubicBezTo>
                          <a:pt x="410" y="331"/>
                          <a:pt x="411" y="333"/>
                          <a:pt x="411" y="334"/>
                        </a:cubicBezTo>
                        <a:cubicBezTo>
                          <a:pt x="411" y="345"/>
                          <a:pt x="411" y="345"/>
                          <a:pt x="411" y="345"/>
                        </a:cubicBezTo>
                        <a:cubicBezTo>
                          <a:pt x="411" y="349"/>
                          <a:pt x="413" y="351"/>
                          <a:pt x="413" y="355"/>
                        </a:cubicBezTo>
                        <a:cubicBezTo>
                          <a:pt x="413" y="356"/>
                          <a:pt x="412" y="357"/>
                          <a:pt x="412" y="358"/>
                        </a:cubicBezTo>
                        <a:cubicBezTo>
                          <a:pt x="412" y="362"/>
                          <a:pt x="412" y="362"/>
                          <a:pt x="412" y="362"/>
                        </a:cubicBezTo>
                        <a:cubicBezTo>
                          <a:pt x="412" y="362"/>
                          <a:pt x="413" y="362"/>
                          <a:pt x="413" y="362"/>
                        </a:cubicBezTo>
                        <a:cubicBezTo>
                          <a:pt x="415" y="362"/>
                          <a:pt x="416" y="360"/>
                          <a:pt x="419" y="360"/>
                        </a:cubicBezTo>
                        <a:cubicBezTo>
                          <a:pt x="422" y="360"/>
                          <a:pt x="422" y="364"/>
                          <a:pt x="424" y="366"/>
                        </a:cubicBezTo>
                        <a:cubicBezTo>
                          <a:pt x="421" y="377"/>
                          <a:pt x="421" y="377"/>
                          <a:pt x="421" y="377"/>
                        </a:cubicBezTo>
                        <a:cubicBezTo>
                          <a:pt x="422" y="379"/>
                          <a:pt x="424" y="379"/>
                          <a:pt x="424" y="381"/>
                        </a:cubicBezTo>
                        <a:cubicBezTo>
                          <a:pt x="424" y="384"/>
                          <a:pt x="422" y="385"/>
                          <a:pt x="422" y="388"/>
                        </a:cubicBezTo>
                        <a:cubicBezTo>
                          <a:pt x="421" y="389"/>
                          <a:pt x="420" y="389"/>
                          <a:pt x="420" y="390"/>
                        </a:cubicBezTo>
                        <a:cubicBezTo>
                          <a:pt x="420" y="393"/>
                          <a:pt x="422" y="394"/>
                          <a:pt x="423" y="397"/>
                        </a:cubicBezTo>
                        <a:cubicBezTo>
                          <a:pt x="425" y="399"/>
                          <a:pt x="426" y="401"/>
                          <a:pt x="428" y="403"/>
                        </a:cubicBezTo>
                        <a:cubicBezTo>
                          <a:pt x="430" y="404"/>
                          <a:pt x="433" y="403"/>
                          <a:pt x="433" y="405"/>
                        </a:cubicBezTo>
                        <a:cubicBezTo>
                          <a:pt x="433" y="407"/>
                          <a:pt x="433" y="409"/>
                          <a:pt x="431" y="410"/>
                        </a:cubicBezTo>
                        <a:cubicBezTo>
                          <a:pt x="432" y="412"/>
                          <a:pt x="435" y="413"/>
                          <a:pt x="435" y="416"/>
                        </a:cubicBezTo>
                        <a:cubicBezTo>
                          <a:pt x="435" y="420"/>
                          <a:pt x="430" y="421"/>
                          <a:pt x="430" y="425"/>
                        </a:cubicBezTo>
                        <a:cubicBezTo>
                          <a:pt x="430" y="427"/>
                          <a:pt x="432" y="428"/>
                          <a:pt x="434" y="430"/>
                        </a:cubicBezTo>
                        <a:cubicBezTo>
                          <a:pt x="435" y="431"/>
                          <a:pt x="435" y="433"/>
                          <a:pt x="436" y="435"/>
                        </a:cubicBezTo>
                        <a:cubicBezTo>
                          <a:pt x="438" y="437"/>
                          <a:pt x="440" y="439"/>
                          <a:pt x="440" y="442"/>
                        </a:cubicBezTo>
                        <a:cubicBezTo>
                          <a:pt x="440" y="446"/>
                          <a:pt x="440" y="448"/>
                          <a:pt x="440" y="451"/>
                        </a:cubicBezTo>
                        <a:cubicBezTo>
                          <a:pt x="439" y="458"/>
                          <a:pt x="439" y="458"/>
                          <a:pt x="439" y="458"/>
                        </a:cubicBezTo>
                        <a:cubicBezTo>
                          <a:pt x="439" y="460"/>
                          <a:pt x="440" y="461"/>
                          <a:pt x="440" y="463"/>
                        </a:cubicBezTo>
                        <a:cubicBezTo>
                          <a:pt x="440" y="467"/>
                          <a:pt x="438" y="470"/>
                          <a:pt x="436" y="472"/>
                        </a:cubicBezTo>
                        <a:cubicBezTo>
                          <a:pt x="434" y="474"/>
                          <a:pt x="431" y="475"/>
                          <a:pt x="431" y="477"/>
                        </a:cubicBezTo>
                        <a:cubicBezTo>
                          <a:pt x="431" y="481"/>
                          <a:pt x="436" y="482"/>
                          <a:pt x="436" y="485"/>
                        </a:cubicBezTo>
                        <a:cubicBezTo>
                          <a:pt x="436" y="489"/>
                          <a:pt x="434" y="491"/>
                          <a:pt x="434" y="494"/>
                        </a:cubicBezTo>
                        <a:cubicBezTo>
                          <a:pt x="433" y="494"/>
                          <a:pt x="433" y="494"/>
                          <a:pt x="432" y="494"/>
                        </a:cubicBezTo>
                        <a:cubicBezTo>
                          <a:pt x="430" y="494"/>
                          <a:pt x="430" y="494"/>
                          <a:pt x="430" y="494"/>
                        </a:cubicBezTo>
                        <a:cubicBezTo>
                          <a:pt x="424" y="494"/>
                          <a:pt x="424" y="494"/>
                          <a:pt x="424" y="494"/>
                        </a:cubicBezTo>
                        <a:cubicBezTo>
                          <a:pt x="427" y="498"/>
                          <a:pt x="431" y="497"/>
                          <a:pt x="435" y="499"/>
                        </a:cubicBezTo>
                        <a:cubicBezTo>
                          <a:pt x="437" y="500"/>
                          <a:pt x="437" y="502"/>
                          <a:pt x="438" y="503"/>
                        </a:cubicBezTo>
                        <a:cubicBezTo>
                          <a:pt x="442" y="505"/>
                          <a:pt x="445" y="504"/>
                          <a:pt x="450" y="506"/>
                        </a:cubicBezTo>
                        <a:cubicBezTo>
                          <a:pt x="452" y="508"/>
                          <a:pt x="454" y="509"/>
                          <a:pt x="457" y="510"/>
                        </a:cubicBezTo>
                        <a:cubicBezTo>
                          <a:pt x="464" y="512"/>
                          <a:pt x="471" y="513"/>
                          <a:pt x="474" y="520"/>
                        </a:cubicBezTo>
                        <a:cubicBezTo>
                          <a:pt x="470" y="523"/>
                          <a:pt x="468" y="526"/>
                          <a:pt x="464" y="526"/>
                        </a:cubicBezTo>
                        <a:cubicBezTo>
                          <a:pt x="458" y="526"/>
                          <a:pt x="454" y="526"/>
                          <a:pt x="449" y="524"/>
                        </a:cubicBezTo>
                        <a:cubicBezTo>
                          <a:pt x="449" y="524"/>
                          <a:pt x="448" y="525"/>
                          <a:pt x="448" y="525"/>
                        </a:cubicBezTo>
                        <a:cubicBezTo>
                          <a:pt x="448" y="530"/>
                          <a:pt x="451" y="533"/>
                          <a:pt x="451" y="539"/>
                        </a:cubicBezTo>
                        <a:cubicBezTo>
                          <a:pt x="451" y="539"/>
                          <a:pt x="451" y="539"/>
                          <a:pt x="451" y="539"/>
                        </a:cubicBezTo>
                        <a:cubicBezTo>
                          <a:pt x="447" y="539"/>
                          <a:pt x="446" y="544"/>
                          <a:pt x="442" y="546"/>
                        </a:cubicBezTo>
                        <a:cubicBezTo>
                          <a:pt x="428" y="543"/>
                          <a:pt x="428" y="543"/>
                          <a:pt x="428" y="543"/>
                        </a:cubicBezTo>
                        <a:cubicBezTo>
                          <a:pt x="426" y="544"/>
                          <a:pt x="426" y="546"/>
                          <a:pt x="425" y="547"/>
                        </a:cubicBezTo>
                        <a:cubicBezTo>
                          <a:pt x="421" y="548"/>
                          <a:pt x="419" y="548"/>
                          <a:pt x="415" y="548"/>
                        </a:cubicBezTo>
                        <a:cubicBezTo>
                          <a:pt x="412" y="548"/>
                          <a:pt x="410" y="548"/>
                          <a:pt x="406" y="548"/>
                        </a:cubicBezTo>
                        <a:cubicBezTo>
                          <a:pt x="401" y="548"/>
                          <a:pt x="398" y="545"/>
                          <a:pt x="392" y="545"/>
                        </a:cubicBezTo>
                        <a:cubicBezTo>
                          <a:pt x="391" y="545"/>
                          <a:pt x="390" y="545"/>
                          <a:pt x="388" y="545"/>
                        </a:cubicBezTo>
                        <a:cubicBezTo>
                          <a:pt x="385" y="545"/>
                          <a:pt x="382" y="544"/>
                          <a:pt x="382" y="541"/>
                        </a:cubicBezTo>
                        <a:cubicBezTo>
                          <a:pt x="382" y="536"/>
                          <a:pt x="382" y="536"/>
                          <a:pt x="382" y="536"/>
                        </a:cubicBezTo>
                        <a:cubicBezTo>
                          <a:pt x="382" y="533"/>
                          <a:pt x="380" y="532"/>
                          <a:pt x="378" y="530"/>
                        </a:cubicBezTo>
                        <a:cubicBezTo>
                          <a:pt x="375" y="527"/>
                          <a:pt x="373" y="524"/>
                          <a:pt x="369" y="524"/>
                        </a:cubicBezTo>
                        <a:cubicBezTo>
                          <a:pt x="364" y="524"/>
                          <a:pt x="364" y="524"/>
                          <a:pt x="364" y="524"/>
                        </a:cubicBezTo>
                        <a:cubicBezTo>
                          <a:pt x="356" y="524"/>
                          <a:pt x="352" y="527"/>
                          <a:pt x="345" y="529"/>
                        </a:cubicBezTo>
                        <a:cubicBezTo>
                          <a:pt x="343" y="530"/>
                          <a:pt x="342" y="529"/>
                          <a:pt x="340" y="530"/>
                        </a:cubicBezTo>
                        <a:cubicBezTo>
                          <a:pt x="338" y="531"/>
                          <a:pt x="338" y="532"/>
                          <a:pt x="337" y="533"/>
                        </a:cubicBezTo>
                        <a:cubicBezTo>
                          <a:pt x="335" y="536"/>
                          <a:pt x="333" y="537"/>
                          <a:pt x="330" y="537"/>
                        </a:cubicBezTo>
                        <a:cubicBezTo>
                          <a:pt x="322" y="537"/>
                          <a:pt x="318" y="532"/>
                          <a:pt x="310" y="532"/>
                        </a:cubicBezTo>
                        <a:cubicBezTo>
                          <a:pt x="307" y="532"/>
                          <a:pt x="308" y="538"/>
                          <a:pt x="306" y="538"/>
                        </a:cubicBezTo>
                        <a:cubicBezTo>
                          <a:pt x="303" y="538"/>
                          <a:pt x="303" y="534"/>
                          <a:pt x="301" y="533"/>
                        </a:cubicBezTo>
                        <a:cubicBezTo>
                          <a:pt x="299" y="532"/>
                          <a:pt x="297" y="533"/>
                          <a:pt x="295" y="531"/>
                        </a:cubicBezTo>
                        <a:cubicBezTo>
                          <a:pt x="294" y="530"/>
                          <a:pt x="295" y="528"/>
                          <a:pt x="294" y="526"/>
                        </a:cubicBezTo>
                        <a:cubicBezTo>
                          <a:pt x="293" y="523"/>
                          <a:pt x="291" y="521"/>
                          <a:pt x="287" y="521"/>
                        </a:cubicBezTo>
                        <a:cubicBezTo>
                          <a:pt x="287" y="520"/>
                          <a:pt x="287" y="520"/>
                          <a:pt x="287" y="520"/>
                        </a:cubicBezTo>
                        <a:cubicBezTo>
                          <a:pt x="287" y="519"/>
                          <a:pt x="288" y="518"/>
                          <a:pt x="288" y="517"/>
                        </a:cubicBezTo>
                        <a:cubicBezTo>
                          <a:pt x="288" y="515"/>
                          <a:pt x="286" y="514"/>
                          <a:pt x="285" y="514"/>
                        </a:cubicBezTo>
                        <a:cubicBezTo>
                          <a:pt x="292" y="507"/>
                          <a:pt x="301" y="512"/>
                          <a:pt x="307" y="506"/>
                        </a:cubicBezTo>
                        <a:cubicBezTo>
                          <a:pt x="305" y="503"/>
                          <a:pt x="304" y="501"/>
                          <a:pt x="304" y="498"/>
                        </a:cubicBezTo>
                        <a:cubicBezTo>
                          <a:pt x="304" y="497"/>
                          <a:pt x="304" y="496"/>
                          <a:pt x="304" y="495"/>
                        </a:cubicBezTo>
                        <a:cubicBezTo>
                          <a:pt x="302" y="497"/>
                          <a:pt x="300" y="498"/>
                          <a:pt x="298" y="500"/>
                        </a:cubicBezTo>
                        <a:cubicBezTo>
                          <a:pt x="295" y="502"/>
                          <a:pt x="297" y="505"/>
                          <a:pt x="297" y="509"/>
                        </a:cubicBezTo>
                        <a:cubicBezTo>
                          <a:pt x="296" y="509"/>
                          <a:pt x="295" y="509"/>
                          <a:pt x="294" y="509"/>
                        </a:cubicBezTo>
                        <a:cubicBezTo>
                          <a:pt x="290" y="509"/>
                          <a:pt x="289" y="504"/>
                          <a:pt x="287" y="501"/>
                        </a:cubicBezTo>
                        <a:cubicBezTo>
                          <a:pt x="284" y="495"/>
                          <a:pt x="284" y="491"/>
                          <a:pt x="281" y="485"/>
                        </a:cubicBezTo>
                        <a:cubicBezTo>
                          <a:pt x="278" y="481"/>
                          <a:pt x="278" y="478"/>
                          <a:pt x="274" y="476"/>
                        </a:cubicBezTo>
                        <a:cubicBezTo>
                          <a:pt x="268" y="472"/>
                          <a:pt x="264" y="472"/>
                          <a:pt x="257" y="472"/>
                        </a:cubicBezTo>
                        <a:cubicBezTo>
                          <a:pt x="254" y="472"/>
                          <a:pt x="254" y="472"/>
                          <a:pt x="254" y="472"/>
                        </a:cubicBezTo>
                        <a:cubicBezTo>
                          <a:pt x="254" y="473"/>
                          <a:pt x="254" y="473"/>
                          <a:pt x="254" y="474"/>
                        </a:cubicBezTo>
                        <a:cubicBezTo>
                          <a:pt x="254" y="477"/>
                          <a:pt x="254" y="480"/>
                          <a:pt x="257" y="482"/>
                        </a:cubicBezTo>
                        <a:cubicBezTo>
                          <a:pt x="256" y="482"/>
                          <a:pt x="256" y="482"/>
                          <a:pt x="256" y="482"/>
                        </a:cubicBezTo>
                        <a:cubicBezTo>
                          <a:pt x="252" y="482"/>
                          <a:pt x="250" y="481"/>
                          <a:pt x="247" y="480"/>
                        </a:cubicBezTo>
                        <a:cubicBezTo>
                          <a:pt x="245" y="479"/>
                          <a:pt x="244" y="476"/>
                          <a:pt x="242" y="476"/>
                        </a:cubicBezTo>
                        <a:cubicBezTo>
                          <a:pt x="241" y="476"/>
                          <a:pt x="241" y="477"/>
                          <a:pt x="240" y="477"/>
                        </a:cubicBezTo>
                        <a:cubicBezTo>
                          <a:pt x="239" y="477"/>
                          <a:pt x="239" y="477"/>
                          <a:pt x="239" y="477"/>
                        </a:cubicBezTo>
                        <a:cubicBezTo>
                          <a:pt x="236" y="476"/>
                          <a:pt x="234" y="477"/>
                          <a:pt x="232" y="477"/>
                        </a:cubicBezTo>
                        <a:cubicBezTo>
                          <a:pt x="231" y="480"/>
                          <a:pt x="232" y="484"/>
                          <a:pt x="229" y="484"/>
                        </a:cubicBezTo>
                        <a:cubicBezTo>
                          <a:pt x="226" y="484"/>
                          <a:pt x="226" y="479"/>
                          <a:pt x="223" y="479"/>
                        </a:cubicBezTo>
                        <a:cubicBezTo>
                          <a:pt x="220" y="479"/>
                          <a:pt x="220" y="484"/>
                          <a:pt x="217" y="484"/>
                        </a:cubicBezTo>
                        <a:cubicBezTo>
                          <a:pt x="214" y="484"/>
                          <a:pt x="213" y="482"/>
                          <a:pt x="211" y="481"/>
                        </a:cubicBezTo>
                        <a:cubicBezTo>
                          <a:pt x="207" y="478"/>
                          <a:pt x="205" y="477"/>
                          <a:pt x="203" y="473"/>
                        </a:cubicBezTo>
                        <a:cubicBezTo>
                          <a:pt x="203" y="470"/>
                          <a:pt x="199" y="470"/>
                          <a:pt x="199" y="468"/>
                        </a:cubicBezTo>
                        <a:cubicBezTo>
                          <a:pt x="199" y="465"/>
                          <a:pt x="202" y="463"/>
                          <a:pt x="205" y="463"/>
                        </a:cubicBezTo>
                        <a:cubicBezTo>
                          <a:pt x="205" y="462"/>
                          <a:pt x="205" y="461"/>
                          <a:pt x="205" y="460"/>
                        </a:cubicBezTo>
                        <a:cubicBezTo>
                          <a:pt x="205" y="456"/>
                          <a:pt x="203" y="454"/>
                          <a:pt x="200" y="451"/>
                        </a:cubicBezTo>
                        <a:cubicBezTo>
                          <a:pt x="196" y="446"/>
                          <a:pt x="193" y="443"/>
                          <a:pt x="187" y="440"/>
                        </a:cubicBezTo>
                        <a:cubicBezTo>
                          <a:pt x="177" y="435"/>
                          <a:pt x="173" y="427"/>
                          <a:pt x="162" y="427"/>
                        </a:cubicBezTo>
                        <a:cubicBezTo>
                          <a:pt x="159" y="427"/>
                          <a:pt x="158" y="431"/>
                          <a:pt x="155" y="433"/>
                        </a:cubicBezTo>
                        <a:cubicBezTo>
                          <a:pt x="152" y="434"/>
                          <a:pt x="150" y="435"/>
                          <a:pt x="149" y="437"/>
                        </a:cubicBezTo>
                        <a:cubicBezTo>
                          <a:pt x="146" y="443"/>
                          <a:pt x="147" y="451"/>
                          <a:pt x="140" y="451"/>
                        </a:cubicBezTo>
                        <a:cubicBezTo>
                          <a:pt x="133" y="451"/>
                          <a:pt x="133" y="451"/>
                          <a:pt x="133" y="451"/>
                        </a:cubicBezTo>
                        <a:cubicBezTo>
                          <a:pt x="129" y="451"/>
                          <a:pt x="127" y="452"/>
                          <a:pt x="122" y="452"/>
                        </a:cubicBezTo>
                        <a:cubicBezTo>
                          <a:pt x="117" y="452"/>
                          <a:pt x="117" y="452"/>
                          <a:pt x="117" y="452"/>
                        </a:cubicBezTo>
                        <a:cubicBezTo>
                          <a:pt x="115" y="452"/>
                          <a:pt x="114" y="452"/>
                          <a:pt x="112" y="452"/>
                        </a:cubicBezTo>
                        <a:cubicBezTo>
                          <a:pt x="103" y="452"/>
                          <a:pt x="98" y="445"/>
                          <a:pt x="89" y="445"/>
                        </a:cubicBezTo>
                        <a:cubicBezTo>
                          <a:pt x="86" y="445"/>
                          <a:pt x="85" y="445"/>
                          <a:pt x="83" y="445"/>
                        </a:cubicBezTo>
                        <a:cubicBezTo>
                          <a:pt x="79" y="445"/>
                          <a:pt x="78" y="441"/>
                          <a:pt x="74" y="441"/>
                        </a:cubicBezTo>
                        <a:cubicBezTo>
                          <a:pt x="70" y="441"/>
                          <a:pt x="70" y="441"/>
                          <a:pt x="70" y="441"/>
                        </a:cubicBezTo>
                        <a:cubicBezTo>
                          <a:pt x="67" y="441"/>
                          <a:pt x="65" y="443"/>
                          <a:pt x="62" y="443"/>
                        </a:cubicBezTo>
                        <a:cubicBezTo>
                          <a:pt x="58" y="443"/>
                          <a:pt x="56" y="441"/>
                          <a:pt x="53" y="441"/>
                        </a:cubicBezTo>
                        <a:cubicBezTo>
                          <a:pt x="44" y="441"/>
                          <a:pt x="44" y="441"/>
                          <a:pt x="44" y="441"/>
                        </a:cubicBezTo>
                        <a:cubicBezTo>
                          <a:pt x="37" y="441"/>
                          <a:pt x="34" y="435"/>
                          <a:pt x="30" y="429"/>
                        </a:cubicBezTo>
                        <a:cubicBezTo>
                          <a:pt x="29" y="425"/>
                          <a:pt x="25" y="424"/>
                          <a:pt x="25" y="421"/>
                        </a:cubicBezTo>
                        <a:cubicBezTo>
                          <a:pt x="25" y="419"/>
                          <a:pt x="27" y="417"/>
                          <a:pt x="29" y="417"/>
                        </a:cubicBezTo>
                        <a:cubicBezTo>
                          <a:pt x="30" y="417"/>
                          <a:pt x="31" y="417"/>
                          <a:pt x="32" y="417"/>
                        </a:cubicBezTo>
                        <a:cubicBezTo>
                          <a:pt x="33" y="417"/>
                          <a:pt x="33" y="417"/>
                          <a:pt x="35" y="417"/>
                        </a:cubicBezTo>
                        <a:cubicBezTo>
                          <a:pt x="37" y="417"/>
                          <a:pt x="38" y="420"/>
                          <a:pt x="39" y="423"/>
                        </a:cubicBezTo>
                        <a:cubicBezTo>
                          <a:pt x="40" y="420"/>
                          <a:pt x="43" y="419"/>
                          <a:pt x="43" y="416"/>
                        </a:cubicBezTo>
                        <a:cubicBezTo>
                          <a:pt x="43" y="415"/>
                          <a:pt x="43" y="415"/>
                          <a:pt x="43" y="414"/>
                        </a:cubicBezTo>
                        <a:cubicBezTo>
                          <a:pt x="43" y="413"/>
                          <a:pt x="43" y="413"/>
                          <a:pt x="43" y="412"/>
                        </a:cubicBezTo>
                        <a:cubicBezTo>
                          <a:pt x="43" y="410"/>
                          <a:pt x="42" y="409"/>
                          <a:pt x="41" y="407"/>
                        </a:cubicBezTo>
                        <a:cubicBezTo>
                          <a:pt x="40" y="409"/>
                          <a:pt x="38" y="410"/>
                          <a:pt x="36" y="410"/>
                        </a:cubicBezTo>
                        <a:cubicBezTo>
                          <a:pt x="34" y="410"/>
                          <a:pt x="33" y="409"/>
                          <a:pt x="32" y="409"/>
                        </a:cubicBezTo>
                        <a:cubicBezTo>
                          <a:pt x="28" y="409"/>
                          <a:pt x="27" y="413"/>
                          <a:pt x="24" y="414"/>
                        </a:cubicBezTo>
                        <a:cubicBezTo>
                          <a:pt x="23" y="414"/>
                          <a:pt x="23" y="414"/>
                          <a:pt x="23" y="414"/>
                        </a:cubicBezTo>
                        <a:cubicBezTo>
                          <a:pt x="23" y="408"/>
                          <a:pt x="23" y="408"/>
                          <a:pt x="23" y="408"/>
                        </a:cubicBezTo>
                        <a:cubicBezTo>
                          <a:pt x="23" y="402"/>
                          <a:pt x="26" y="399"/>
                          <a:pt x="28" y="394"/>
                        </a:cubicBezTo>
                        <a:cubicBezTo>
                          <a:pt x="29" y="389"/>
                          <a:pt x="34" y="388"/>
                          <a:pt x="39" y="387"/>
                        </a:cubicBezTo>
                        <a:cubicBezTo>
                          <a:pt x="44" y="386"/>
                          <a:pt x="47" y="385"/>
                          <a:pt x="52" y="385"/>
                        </a:cubicBezTo>
                        <a:cubicBezTo>
                          <a:pt x="52" y="383"/>
                          <a:pt x="53" y="379"/>
                          <a:pt x="50" y="379"/>
                        </a:cubicBezTo>
                        <a:cubicBezTo>
                          <a:pt x="47" y="379"/>
                          <a:pt x="45" y="382"/>
                          <a:pt x="42" y="382"/>
                        </a:cubicBezTo>
                        <a:cubicBezTo>
                          <a:pt x="40" y="382"/>
                          <a:pt x="38" y="381"/>
                          <a:pt x="36" y="380"/>
                        </a:cubicBezTo>
                        <a:cubicBezTo>
                          <a:pt x="36" y="379"/>
                          <a:pt x="36" y="379"/>
                          <a:pt x="36" y="379"/>
                        </a:cubicBezTo>
                        <a:cubicBezTo>
                          <a:pt x="36" y="376"/>
                          <a:pt x="37" y="374"/>
                          <a:pt x="38" y="371"/>
                        </a:cubicBezTo>
                        <a:cubicBezTo>
                          <a:pt x="35" y="375"/>
                          <a:pt x="34" y="379"/>
                          <a:pt x="31" y="383"/>
                        </a:cubicBezTo>
                        <a:cubicBezTo>
                          <a:pt x="29" y="384"/>
                          <a:pt x="27" y="385"/>
                          <a:pt x="26" y="387"/>
                        </a:cubicBezTo>
                        <a:cubicBezTo>
                          <a:pt x="24" y="390"/>
                          <a:pt x="24" y="393"/>
                          <a:pt x="21" y="395"/>
                        </a:cubicBezTo>
                        <a:cubicBezTo>
                          <a:pt x="20" y="393"/>
                          <a:pt x="19" y="390"/>
                          <a:pt x="16" y="390"/>
                        </a:cubicBezTo>
                        <a:cubicBezTo>
                          <a:pt x="12" y="390"/>
                          <a:pt x="10" y="394"/>
                          <a:pt x="5" y="396"/>
                        </a:cubicBezTo>
                        <a:cubicBezTo>
                          <a:pt x="5" y="385"/>
                          <a:pt x="5" y="385"/>
                          <a:pt x="5" y="385"/>
                        </a:cubicBezTo>
                        <a:cubicBezTo>
                          <a:pt x="5" y="376"/>
                          <a:pt x="0" y="371"/>
                          <a:pt x="0" y="362"/>
                        </a:cubicBezTo>
                        <a:cubicBezTo>
                          <a:pt x="0" y="359"/>
                          <a:pt x="0" y="357"/>
                          <a:pt x="1" y="354"/>
                        </a:cubicBezTo>
                        <a:cubicBezTo>
                          <a:pt x="3" y="350"/>
                          <a:pt x="6" y="350"/>
                          <a:pt x="10" y="348"/>
                        </a:cubicBezTo>
                        <a:cubicBezTo>
                          <a:pt x="13" y="347"/>
                          <a:pt x="14" y="346"/>
                          <a:pt x="16" y="346"/>
                        </a:cubicBezTo>
                        <a:cubicBezTo>
                          <a:pt x="22" y="345"/>
                          <a:pt x="25" y="347"/>
                          <a:pt x="30" y="344"/>
                        </a:cubicBezTo>
                        <a:cubicBezTo>
                          <a:pt x="30" y="343"/>
                          <a:pt x="30" y="343"/>
                          <a:pt x="30" y="343"/>
                        </a:cubicBezTo>
                        <a:cubicBezTo>
                          <a:pt x="28" y="342"/>
                          <a:pt x="26" y="343"/>
                          <a:pt x="25" y="341"/>
                        </a:cubicBezTo>
                        <a:cubicBezTo>
                          <a:pt x="27" y="341"/>
                          <a:pt x="28" y="341"/>
                          <a:pt x="30" y="341"/>
                        </a:cubicBezTo>
                        <a:cubicBezTo>
                          <a:pt x="36" y="341"/>
                          <a:pt x="38" y="336"/>
                          <a:pt x="44" y="336"/>
                        </a:cubicBezTo>
                        <a:cubicBezTo>
                          <a:pt x="48" y="336"/>
                          <a:pt x="48" y="336"/>
                          <a:pt x="48" y="336"/>
                        </a:cubicBezTo>
                        <a:cubicBezTo>
                          <a:pt x="51" y="336"/>
                          <a:pt x="52" y="335"/>
                          <a:pt x="54" y="334"/>
                        </a:cubicBezTo>
                        <a:cubicBezTo>
                          <a:pt x="53" y="337"/>
                          <a:pt x="52" y="338"/>
                          <a:pt x="51" y="340"/>
                        </a:cubicBezTo>
                        <a:cubicBezTo>
                          <a:pt x="56" y="340"/>
                          <a:pt x="58" y="338"/>
                          <a:pt x="62" y="336"/>
                        </a:cubicBezTo>
                        <a:cubicBezTo>
                          <a:pt x="61" y="335"/>
                          <a:pt x="59" y="335"/>
                          <a:pt x="58" y="335"/>
                        </a:cubicBezTo>
                        <a:cubicBezTo>
                          <a:pt x="58" y="334"/>
                          <a:pt x="57" y="334"/>
                          <a:pt x="57" y="333"/>
                        </a:cubicBezTo>
                        <a:cubicBezTo>
                          <a:pt x="57" y="329"/>
                          <a:pt x="62" y="329"/>
                          <a:pt x="65" y="326"/>
                        </a:cubicBezTo>
                        <a:cubicBezTo>
                          <a:pt x="64" y="326"/>
                          <a:pt x="63" y="325"/>
                          <a:pt x="62" y="325"/>
                        </a:cubicBezTo>
                        <a:cubicBezTo>
                          <a:pt x="56" y="325"/>
                          <a:pt x="54" y="331"/>
                          <a:pt x="48" y="331"/>
                        </a:cubicBezTo>
                        <a:cubicBezTo>
                          <a:pt x="47" y="331"/>
                          <a:pt x="47" y="330"/>
                          <a:pt x="46" y="328"/>
                        </a:cubicBezTo>
                        <a:cubicBezTo>
                          <a:pt x="43" y="332"/>
                          <a:pt x="41" y="335"/>
                          <a:pt x="36" y="335"/>
                        </a:cubicBezTo>
                        <a:cubicBezTo>
                          <a:pt x="35" y="335"/>
                          <a:pt x="34" y="335"/>
                          <a:pt x="33" y="335"/>
                        </a:cubicBezTo>
                        <a:cubicBezTo>
                          <a:pt x="9" y="341"/>
                          <a:pt x="9" y="341"/>
                          <a:pt x="9" y="341"/>
                        </a:cubicBezTo>
                        <a:cubicBezTo>
                          <a:pt x="8" y="340"/>
                          <a:pt x="8" y="340"/>
                          <a:pt x="8" y="340"/>
                        </a:cubicBezTo>
                        <a:cubicBezTo>
                          <a:pt x="8" y="338"/>
                          <a:pt x="10" y="338"/>
                          <a:pt x="12" y="337"/>
                        </a:cubicBezTo>
                        <a:cubicBezTo>
                          <a:pt x="14" y="337"/>
                          <a:pt x="14" y="335"/>
                          <a:pt x="16" y="335"/>
                        </a:cubicBezTo>
                        <a:cubicBezTo>
                          <a:pt x="19" y="335"/>
                          <a:pt x="20" y="336"/>
                          <a:pt x="22" y="336"/>
                        </a:cubicBezTo>
                        <a:cubicBezTo>
                          <a:pt x="23" y="336"/>
                          <a:pt x="23" y="336"/>
                          <a:pt x="24" y="336"/>
                        </a:cubicBezTo>
                        <a:cubicBezTo>
                          <a:pt x="24" y="335"/>
                          <a:pt x="24" y="335"/>
                          <a:pt x="24" y="334"/>
                        </a:cubicBezTo>
                        <a:cubicBezTo>
                          <a:pt x="24" y="328"/>
                          <a:pt x="20" y="326"/>
                          <a:pt x="17" y="321"/>
                        </a:cubicBezTo>
                        <a:cubicBezTo>
                          <a:pt x="13" y="327"/>
                          <a:pt x="9" y="330"/>
                          <a:pt x="3" y="336"/>
                        </a:cubicBezTo>
                        <a:cubicBezTo>
                          <a:pt x="4" y="335"/>
                          <a:pt x="4" y="335"/>
                          <a:pt x="4" y="335"/>
                        </a:cubicBezTo>
                        <a:cubicBezTo>
                          <a:pt x="5" y="331"/>
                          <a:pt x="5" y="329"/>
                          <a:pt x="7" y="325"/>
                        </a:cubicBezTo>
                        <a:cubicBezTo>
                          <a:pt x="8" y="324"/>
                          <a:pt x="9" y="323"/>
                          <a:pt x="10" y="322"/>
                        </a:cubicBezTo>
                        <a:cubicBezTo>
                          <a:pt x="12" y="317"/>
                          <a:pt x="10" y="314"/>
                          <a:pt x="14" y="310"/>
                        </a:cubicBezTo>
                        <a:cubicBezTo>
                          <a:pt x="15" y="309"/>
                          <a:pt x="16" y="310"/>
                          <a:pt x="17" y="309"/>
                        </a:cubicBezTo>
                        <a:cubicBezTo>
                          <a:pt x="19" y="307"/>
                          <a:pt x="21" y="306"/>
                          <a:pt x="24" y="306"/>
                        </a:cubicBezTo>
                        <a:cubicBezTo>
                          <a:pt x="30" y="306"/>
                          <a:pt x="30" y="306"/>
                          <a:pt x="30" y="306"/>
                        </a:cubicBezTo>
                        <a:cubicBezTo>
                          <a:pt x="34" y="306"/>
                          <a:pt x="36" y="302"/>
                          <a:pt x="40" y="302"/>
                        </a:cubicBezTo>
                        <a:cubicBezTo>
                          <a:pt x="41" y="302"/>
                          <a:pt x="41" y="303"/>
                          <a:pt x="42" y="305"/>
                        </a:cubicBezTo>
                        <a:cubicBezTo>
                          <a:pt x="43" y="307"/>
                          <a:pt x="45" y="309"/>
                          <a:pt x="46" y="312"/>
                        </a:cubicBezTo>
                        <a:cubicBezTo>
                          <a:pt x="47" y="306"/>
                          <a:pt x="47" y="306"/>
                          <a:pt x="47" y="306"/>
                        </a:cubicBezTo>
                        <a:cubicBezTo>
                          <a:pt x="46" y="302"/>
                          <a:pt x="46" y="302"/>
                          <a:pt x="46" y="302"/>
                        </a:cubicBezTo>
                        <a:cubicBezTo>
                          <a:pt x="46" y="299"/>
                          <a:pt x="50" y="300"/>
                          <a:pt x="53" y="299"/>
                        </a:cubicBezTo>
                        <a:cubicBezTo>
                          <a:pt x="57" y="297"/>
                          <a:pt x="59" y="295"/>
                          <a:pt x="62" y="293"/>
                        </a:cubicBezTo>
                        <a:cubicBezTo>
                          <a:pt x="65" y="292"/>
                          <a:pt x="68" y="291"/>
                          <a:pt x="69" y="288"/>
                        </a:cubicBezTo>
                        <a:cubicBezTo>
                          <a:pt x="64" y="291"/>
                          <a:pt x="60" y="291"/>
                          <a:pt x="54" y="294"/>
                        </a:cubicBezTo>
                        <a:cubicBezTo>
                          <a:pt x="51" y="295"/>
                          <a:pt x="50" y="299"/>
                          <a:pt x="47" y="299"/>
                        </a:cubicBezTo>
                        <a:cubicBezTo>
                          <a:pt x="42" y="299"/>
                          <a:pt x="40" y="294"/>
                          <a:pt x="40" y="289"/>
                        </a:cubicBezTo>
                        <a:cubicBezTo>
                          <a:pt x="40" y="281"/>
                          <a:pt x="44" y="278"/>
                          <a:pt x="47" y="271"/>
                        </a:cubicBezTo>
                        <a:cubicBezTo>
                          <a:pt x="49" y="263"/>
                          <a:pt x="49" y="254"/>
                          <a:pt x="57" y="254"/>
                        </a:cubicBezTo>
                        <a:cubicBezTo>
                          <a:pt x="60" y="254"/>
                          <a:pt x="61" y="256"/>
                          <a:pt x="64" y="258"/>
                        </a:cubicBezTo>
                        <a:cubicBezTo>
                          <a:pt x="65" y="257"/>
                          <a:pt x="65" y="257"/>
                          <a:pt x="65" y="257"/>
                        </a:cubicBezTo>
                        <a:cubicBezTo>
                          <a:pt x="62" y="253"/>
                          <a:pt x="59" y="251"/>
                          <a:pt x="54" y="250"/>
                        </a:cubicBezTo>
                        <a:cubicBezTo>
                          <a:pt x="56" y="245"/>
                          <a:pt x="57" y="242"/>
                          <a:pt x="60" y="238"/>
                        </a:cubicBezTo>
                        <a:cubicBezTo>
                          <a:pt x="62" y="236"/>
                          <a:pt x="63" y="235"/>
                          <a:pt x="63" y="232"/>
                        </a:cubicBezTo>
                        <a:cubicBezTo>
                          <a:pt x="64" y="230"/>
                          <a:pt x="63" y="227"/>
                          <a:pt x="65" y="227"/>
                        </a:cubicBezTo>
                        <a:cubicBezTo>
                          <a:pt x="67" y="227"/>
                          <a:pt x="68" y="230"/>
                          <a:pt x="70" y="230"/>
                        </a:cubicBezTo>
                        <a:cubicBezTo>
                          <a:pt x="72" y="230"/>
                          <a:pt x="73" y="229"/>
                          <a:pt x="75" y="229"/>
                        </a:cubicBezTo>
                        <a:cubicBezTo>
                          <a:pt x="77" y="229"/>
                          <a:pt x="79" y="230"/>
                          <a:pt x="79" y="233"/>
                        </a:cubicBezTo>
                        <a:cubicBezTo>
                          <a:pt x="79" y="234"/>
                          <a:pt x="78" y="234"/>
                          <a:pt x="77" y="235"/>
                        </a:cubicBezTo>
                        <a:cubicBezTo>
                          <a:pt x="82" y="236"/>
                          <a:pt x="84" y="239"/>
                          <a:pt x="89" y="241"/>
                        </a:cubicBezTo>
                        <a:cubicBezTo>
                          <a:pt x="93" y="242"/>
                          <a:pt x="94" y="243"/>
                          <a:pt x="97" y="245"/>
                        </a:cubicBezTo>
                        <a:cubicBezTo>
                          <a:pt x="110" y="253"/>
                          <a:pt x="99" y="247"/>
                          <a:pt x="95" y="241"/>
                        </a:cubicBezTo>
                        <a:cubicBezTo>
                          <a:pt x="94" y="239"/>
                          <a:pt x="92" y="239"/>
                          <a:pt x="92" y="237"/>
                        </a:cubicBezTo>
                        <a:cubicBezTo>
                          <a:pt x="92" y="228"/>
                          <a:pt x="103" y="229"/>
                          <a:pt x="89" y="232"/>
                        </a:cubicBezTo>
                        <a:cubicBezTo>
                          <a:pt x="87" y="232"/>
                          <a:pt x="86" y="233"/>
                          <a:pt x="85" y="233"/>
                        </a:cubicBezTo>
                        <a:cubicBezTo>
                          <a:pt x="80" y="233"/>
                          <a:pt x="79" y="228"/>
                          <a:pt x="76" y="225"/>
                        </a:cubicBezTo>
                        <a:cubicBezTo>
                          <a:pt x="74" y="223"/>
                          <a:pt x="71" y="222"/>
                          <a:pt x="71" y="218"/>
                        </a:cubicBezTo>
                        <a:cubicBezTo>
                          <a:pt x="71" y="215"/>
                          <a:pt x="74" y="214"/>
                          <a:pt x="76" y="211"/>
                        </a:cubicBezTo>
                        <a:cubicBezTo>
                          <a:pt x="80" y="207"/>
                          <a:pt x="81" y="205"/>
                          <a:pt x="84" y="200"/>
                        </a:cubicBezTo>
                        <a:cubicBezTo>
                          <a:pt x="85" y="200"/>
                          <a:pt x="86" y="201"/>
                          <a:pt x="86" y="202"/>
                        </a:cubicBezTo>
                        <a:cubicBezTo>
                          <a:pt x="86" y="205"/>
                          <a:pt x="84" y="206"/>
                          <a:pt x="84" y="208"/>
                        </a:cubicBezTo>
                        <a:cubicBezTo>
                          <a:pt x="84" y="209"/>
                          <a:pt x="84" y="209"/>
                          <a:pt x="84" y="210"/>
                        </a:cubicBezTo>
                        <a:cubicBezTo>
                          <a:pt x="85" y="216"/>
                          <a:pt x="86" y="221"/>
                          <a:pt x="91" y="225"/>
                        </a:cubicBezTo>
                        <a:cubicBezTo>
                          <a:pt x="89" y="218"/>
                          <a:pt x="86" y="215"/>
                          <a:pt x="86" y="208"/>
                        </a:cubicBezTo>
                        <a:cubicBezTo>
                          <a:pt x="86" y="205"/>
                          <a:pt x="89" y="204"/>
                          <a:pt x="89" y="201"/>
                        </a:cubicBezTo>
                        <a:cubicBezTo>
                          <a:pt x="89" y="200"/>
                          <a:pt x="87" y="200"/>
                          <a:pt x="87" y="199"/>
                        </a:cubicBezTo>
                        <a:cubicBezTo>
                          <a:pt x="87" y="196"/>
                          <a:pt x="89" y="196"/>
                          <a:pt x="90" y="194"/>
                        </a:cubicBezTo>
                        <a:cubicBezTo>
                          <a:pt x="92" y="193"/>
                          <a:pt x="91" y="190"/>
                          <a:pt x="93" y="190"/>
                        </a:cubicBezTo>
                        <a:cubicBezTo>
                          <a:pt x="94" y="190"/>
                          <a:pt x="118" y="208"/>
                          <a:pt x="100" y="190"/>
                        </a:cubicBezTo>
                        <a:cubicBezTo>
                          <a:pt x="99" y="189"/>
                          <a:pt x="97" y="189"/>
                          <a:pt x="96" y="187"/>
                        </a:cubicBezTo>
                        <a:cubicBezTo>
                          <a:pt x="99" y="184"/>
                          <a:pt x="100" y="182"/>
                          <a:pt x="103" y="178"/>
                        </a:cubicBezTo>
                        <a:cubicBezTo>
                          <a:pt x="105" y="180"/>
                          <a:pt x="106" y="182"/>
                          <a:pt x="108" y="185"/>
                        </a:cubicBezTo>
                        <a:cubicBezTo>
                          <a:pt x="109" y="187"/>
                          <a:pt x="112" y="188"/>
                          <a:pt x="113" y="190"/>
                        </a:cubicBezTo>
                        <a:cubicBezTo>
                          <a:pt x="115" y="195"/>
                          <a:pt x="114" y="199"/>
                          <a:pt x="114" y="191"/>
                        </a:cubicBezTo>
                        <a:cubicBezTo>
                          <a:pt x="117" y="186"/>
                          <a:pt x="123" y="186"/>
                          <a:pt x="115" y="187"/>
                        </a:cubicBezTo>
                        <a:cubicBezTo>
                          <a:pt x="111" y="187"/>
                          <a:pt x="110" y="183"/>
                          <a:pt x="108" y="180"/>
                        </a:cubicBezTo>
                        <a:cubicBezTo>
                          <a:pt x="107" y="177"/>
                          <a:pt x="105" y="177"/>
                          <a:pt x="105" y="174"/>
                        </a:cubicBezTo>
                        <a:cubicBezTo>
                          <a:pt x="105" y="174"/>
                          <a:pt x="106" y="174"/>
                          <a:pt x="106" y="173"/>
                        </a:cubicBezTo>
                        <a:cubicBezTo>
                          <a:pt x="108" y="171"/>
                          <a:pt x="108" y="167"/>
                          <a:pt x="112" y="167"/>
                        </a:cubicBezTo>
                        <a:cubicBezTo>
                          <a:pt x="123" y="167"/>
                          <a:pt x="127" y="177"/>
                          <a:pt x="138" y="177"/>
                        </a:cubicBezTo>
                        <a:cubicBezTo>
                          <a:pt x="140" y="177"/>
                          <a:pt x="140" y="177"/>
                          <a:pt x="140" y="177"/>
                        </a:cubicBezTo>
                        <a:cubicBezTo>
                          <a:pt x="140" y="175"/>
                          <a:pt x="140" y="175"/>
                          <a:pt x="140" y="175"/>
                        </a:cubicBezTo>
                        <a:cubicBezTo>
                          <a:pt x="137" y="174"/>
                          <a:pt x="137" y="174"/>
                          <a:pt x="137" y="174"/>
                        </a:cubicBezTo>
                        <a:cubicBezTo>
                          <a:pt x="133" y="174"/>
                          <a:pt x="133" y="174"/>
                          <a:pt x="133" y="174"/>
                        </a:cubicBezTo>
                        <a:cubicBezTo>
                          <a:pt x="128" y="174"/>
                          <a:pt x="127" y="171"/>
                          <a:pt x="122" y="168"/>
                        </a:cubicBezTo>
                        <a:cubicBezTo>
                          <a:pt x="119" y="167"/>
                          <a:pt x="115" y="167"/>
                          <a:pt x="113" y="164"/>
                        </a:cubicBezTo>
                        <a:cubicBezTo>
                          <a:pt x="119" y="160"/>
                          <a:pt x="122" y="156"/>
                          <a:pt x="125" y="149"/>
                        </a:cubicBezTo>
                        <a:cubicBezTo>
                          <a:pt x="130" y="140"/>
                          <a:pt x="136" y="138"/>
                          <a:pt x="143" y="130"/>
                        </a:cubicBezTo>
                        <a:cubicBezTo>
                          <a:pt x="145" y="132"/>
                          <a:pt x="145" y="134"/>
                          <a:pt x="146" y="137"/>
                        </a:cubicBezTo>
                        <a:cubicBezTo>
                          <a:pt x="148" y="140"/>
                          <a:pt x="150" y="141"/>
                          <a:pt x="150" y="145"/>
                        </a:cubicBezTo>
                        <a:cubicBezTo>
                          <a:pt x="150" y="148"/>
                          <a:pt x="148" y="150"/>
                          <a:pt x="148" y="153"/>
                        </a:cubicBezTo>
                        <a:cubicBezTo>
                          <a:pt x="148" y="153"/>
                          <a:pt x="148" y="153"/>
                          <a:pt x="148" y="154"/>
                        </a:cubicBezTo>
                        <a:cubicBezTo>
                          <a:pt x="150" y="154"/>
                          <a:pt x="153" y="153"/>
                          <a:pt x="154" y="155"/>
                        </a:cubicBezTo>
                        <a:cubicBezTo>
                          <a:pt x="155" y="157"/>
                          <a:pt x="154" y="159"/>
                          <a:pt x="155" y="162"/>
                        </a:cubicBezTo>
                        <a:cubicBezTo>
                          <a:pt x="157" y="161"/>
                          <a:pt x="158" y="161"/>
                          <a:pt x="158" y="159"/>
                        </a:cubicBezTo>
                        <a:cubicBezTo>
                          <a:pt x="158" y="154"/>
                          <a:pt x="153" y="153"/>
                          <a:pt x="153" y="149"/>
                        </a:cubicBezTo>
                        <a:cubicBezTo>
                          <a:pt x="153" y="147"/>
                          <a:pt x="153" y="146"/>
                          <a:pt x="153" y="145"/>
                        </a:cubicBezTo>
                        <a:cubicBezTo>
                          <a:pt x="153" y="142"/>
                          <a:pt x="151" y="141"/>
                          <a:pt x="150" y="138"/>
                        </a:cubicBezTo>
                        <a:cubicBezTo>
                          <a:pt x="149" y="134"/>
                          <a:pt x="148" y="132"/>
                          <a:pt x="146" y="129"/>
                        </a:cubicBezTo>
                        <a:cubicBezTo>
                          <a:pt x="149" y="126"/>
                          <a:pt x="151" y="126"/>
                          <a:pt x="154" y="123"/>
                        </a:cubicBezTo>
                        <a:cubicBezTo>
                          <a:pt x="158" y="120"/>
                          <a:pt x="160" y="115"/>
                          <a:pt x="166" y="115"/>
                        </a:cubicBezTo>
                        <a:cubicBezTo>
                          <a:pt x="169" y="115"/>
                          <a:pt x="170" y="119"/>
                          <a:pt x="173" y="120"/>
                        </a:cubicBezTo>
                        <a:cubicBezTo>
                          <a:pt x="173" y="124"/>
                          <a:pt x="171" y="125"/>
                          <a:pt x="171" y="129"/>
                        </a:cubicBezTo>
                        <a:cubicBezTo>
                          <a:pt x="171" y="130"/>
                          <a:pt x="172" y="131"/>
                          <a:pt x="173" y="132"/>
                        </a:cubicBezTo>
                        <a:cubicBezTo>
                          <a:pt x="173" y="128"/>
                          <a:pt x="177" y="126"/>
                          <a:pt x="177" y="122"/>
                        </a:cubicBezTo>
                        <a:cubicBezTo>
                          <a:pt x="177" y="117"/>
                          <a:pt x="172" y="115"/>
                          <a:pt x="170" y="110"/>
                        </a:cubicBezTo>
                        <a:cubicBezTo>
                          <a:pt x="173" y="109"/>
                          <a:pt x="174" y="106"/>
                          <a:pt x="177" y="106"/>
                        </a:cubicBezTo>
                        <a:cubicBezTo>
                          <a:pt x="182" y="106"/>
                          <a:pt x="183" y="109"/>
                          <a:pt x="187" y="111"/>
                        </a:cubicBezTo>
                        <a:cubicBezTo>
                          <a:pt x="187" y="108"/>
                          <a:pt x="186" y="106"/>
                          <a:pt x="184" y="103"/>
                        </a:cubicBezTo>
                        <a:cubicBezTo>
                          <a:pt x="183" y="102"/>
                          <a:pt x="181" y="101"/>
                          <a:pt x="181" y="99"/>
                        </a:cubicBezTo>
                        <a:cubicBezTo>
                          <a:pt x="181" y="95"/>
                          <a:pt x="184" y="93"/>
                          <a:pt x="187" y="90"/>
                        </a:cubicBezTo>
                        <a:cubicBezTo>
                          <a:pt x="188" y="90"/>
                          <a:pt x="188" y="88"/>
                          <a:pt x="189" y="88"/>
                        </a:cubicBezTo>
                        <a:cubicBezTo>
                          <a:pt x="194" y="88"/>
                          <a:pt x="192" y="96"/>
                          <a:pt x="197" y="97"/>
                        </a:cubicBezTo>
                        <a:cubicBezTo>
                          <a:pt x="196" y="92"/>
                          <a:pt x="194" y="90"/>
                          <a:pt x="192" y="85"/>
                        </a:cubicBezTo>
                        <a:cubicBezTo>
                          <a:pt x="196" y="84"/>
                          <a:pt x="198" y="81"/>
                          <a:pt x="202" y="79"/>
                        </a:cubicBezTo>
                        <a:cubicBezTo>
                          <a:pt x="207" y="76"/>
                          <a:pt x="211" y="74"/>
                          <a:pt x="213" y="68"/>
                        </a:cubicBezTo>
                        <a:cubicBezTo>
                          <a:pt x="214" y="68"/>
                          <a:pt x="214" y="68"/>
                          <a:pt x="214" y="68"/>
                        </a:cubicBezTo>
                        <a:cubicBezTo>
                          <a:pt x="218" y="68"/>
                          <a:pt x="216" y="77"/>
                          <a:pt x="221" y="77"/>
                        </a:cubicBezTo>
                        <a:cubicBezTo>
                          <a:pt x="221" y="77"/>
                          <a:pt x="222" y="76"/>
                          <a:pt x="222" y="76"/>
                        </a:cubicBezTo>
                        <a:cubicBezTo>
                          <a:pt x="222" y="75"/>
                          <a:pt x="221" y="75"/>
                          <a:pt x="220" y="74"/>
                        </a:cubicBezTo>
                        <a:cubicBezTo>
                          <a:pt x="220" y="70"/>
                          <a:pt x="220" y="70"/>
                          <a:pt x="220" y="70"/>
                        </a:cubicBezTo>
                        <a:cubicBezTo>
                          <a:pt x="220" y="69"/>
                          <a:pt x="220" y="68"/>
                          <a:pt x="220" y="67"/>
                        </a:cubicBezTo>
                        <a:cubicBezTo>
                          <a:pt x="220" y="63"/>
                          <a:pt x="223" y="60"/>
                          <a:pt x="223" y="55"/>
                        </a:cubicBezTo>
                        <a:cubicBezTo>
                          <a:pt x="223" y="54"/>
                          <a:pt x="222" y="53"/>
                          <a:pt x="222" y="51"/>
                        </a:cubicBezTo>
                        <a:cubicBezTo>
                          <a:pt x="222" y="48"/>
                          <a:pt x="226" y="48"/>
                          <a:pt x="227" y="45"/>
                        </a:cubicBezTo>
                        <a:cubicBezTo>
                          <a:pt x="230" y="39"/>
                          <a:pt x="233" y="36"/>
                          <a:pt x="238" y="30"/>
                        </a:cubicBezTo>
                        <a:cubicBezTo>
                          <a:pt x="240" y="28"/>
                          <a:pt x="242" y="29"/>
                          <a:pt x="245" y="28"/>
                        </a:cubicBezTo>
                        <a:cubicBezTo>
                          <a:pt x="248" y="27"/>
                          <a:pt x="249" y="24"/>
                          <a:pt x="249" y="21"/>
                        </a:cubicBezTo>
                        <a:cubicBezTo>
                          <a:pt x="249" y="18"/>
                          <a:pt x="246" y="18"/>
                          <a:pt x="246" y="15"/>
                        </a:cubicBezTo>
                        <a:cubicBezTo>
                          <a:pt x="246" y="15"/>
                          <a:pt x="246" y="14"/>
                          <a:pt x="246" y="14"/>
                        </a:cubicBezTo>
                        <a:cubicBezTo>
                          <a:pt x="248" y="14"/>
                          <a:pt x="248" y="14"/>
                          <a:pt x="248" y="14"/>
                        </a:cubicBezTo>
                        <a:cubicBezTo>
                          <a:pt x="250" y="14"/>
                          <a:pt x="250" y="15"/>
                          <a:pt x="251" y="15"/>
                        </a:cubicBezTo>
                        <a:cubicBezTo>
                          <a:pt x="254" y="15"/>
                          <a:pt x="256" y="14"/>
                          <a:pt x="259" y="14"/>
                        </a:cubicBezTo>
                        <a:cubicBezTo>
                          <a:pt x="262" y="14"/>
                          <a:pt x="263" y="15"/>
                          <a:pt x="265" y="15"/>
                        </a:cubicBezTo>
                        <a:cubicBezTo>
                          <a:pt x="268" y="15"/>
                          <a:pt x="269" y="13"/>
                          <a:pt x="269" y="10"/>
                        </a:cubicBezTo>
                        <a:cubicBezTo>
                          <a:pt x="269" y="5"/>
                          <a:pt x="264" y="3"/>
                          <a:pt x="259" y="2"/>
                        </a:cubicBezTo>
                        <a:cubicBezTo>
                          <a:pt x="259" y="1"/>
                          <a:pt x="259" y="1"/>
                          <a:pt x="259" y="1"/>
                        </a:cubicBezTo>
                        <a:cubicBezTo>
                          <a:pt x="259" y="1"/>
                          <a:pt x="260" y="0"/>
                          <a:pt x="260" y="0"/>
                        </a:cubicBezTo>
                        <a:cubicBezTo>
                          <a:pt x="260" y="0"/>
                          <a:pt x="260" y="0"/>
                          <a:pt x="260" y="0"/>
                        </a:cubicBezTo>
                        <a:cubicBezTo>
                          <a:pt x="265" y="3"/>
                          <a:pt x="268" y="5"/>
                          <a:pt x="274" y="5"/>
                        </a:cubicBezTo>
                        <a:cubicBezTo>
                          <a:pt x="281" y="5"/>
                          <a:pt x="284" y="0"/>
                          <a:pt x="291" y="0"/>
                        </a:cubicBezTo>
                        <a:cubicBezTo>
                          <a:pt x="294" y="0"/>
                          <a:pt x="296" y="2"/>
                          <a:pt x="296" y="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7" name="Google Shape;47;p4"/>
                  <p:cNvSpPr/>
                  <p:nvPr/>
                </p:nvSpPr>
                <p:spPr>
                  <a:xfrm>
                    <a:off x="6219825" y="1390650"/>
                    <a:ext cx="458788" cy="869950"/>
                  </a:xfrm>
                  <a:custGeom>
                    <a:avLst/>
                    <a:gdLst/>
                    <a:ahLst/>
                    <a:cxnLst/>
                    <a:rect l="l" t="t" r="r" b="b"/>
                    <a:pathLst>
                      <a:path w="315" h="596" extrusionOk="0">
                        <a:moveTo>
                          <a:pt x="27" y="138"/>
                        </a:moveTo>
                        <a:cubicBezTo>
                          <a:pt x="28" y="144"/>
                          <a:pt x="28" y="147"/>
                          <a:pt x="30" y="153"/>
                        </a:cubicBezTo>
                        <a:cubicBezTo>
                          <a:pt x="31" y="156"/>
                          <a:pt x="32" y="158"/>
                          <a:pt x="36" y="159"/>
                        </a:cubicBezTo>
                        <a:cubicBezTo>
                          <a:pt x="47" y="156"/>
                          <a:pt x="47" y="156"/>
                          <a:pt x="47" y="156"/>
                        </a:cubicBezTo>
                        <a:cubicBezTo>
                          <a:pt x="48" y="157"/>
                          <a:pt x="49" y="158"/>
                          <a:pt x="51" y="158"/>
                        </a:cubicBezTo>
                        <a:cubicBezTo>
                          <a:pt x="56" y="158"/>
                          <a:pt x="59" y="156"/>
                          <a:pt x="62" y="152"/>
                        </a:cubicBezTo>
                        <a:cubicBezTo>
                          <a:pt x="64" y="151"/>
                          <a:pt x="64" y="149"/>
                          <a:pt x="66" y="149"/>
                        </a:cubicBezTo>
                        <a:cubicBezTo>
                          <a:pt x="69" y="149"/>
                          <a:pt x="70" y="152"/>
                          <a:pt x="72" y="152"/>
                        </a:cubicBezTo>
                        <a:cubicBezTo>
                          <a:pt x="73" y="152"/>
                          <a:pt x="74" y="151"/>
                          <a:pt x="75" y="151"/>
                        </a:cubicBezTo>
                        <a:cubicBezTo>
                          <a:pt x="82" y="149"/>
                          <a:pt x="87" y="149"/>
                          <a:pt x="94" y="145"/>
                        </a:cubicBezTo>
                        <a:cubicBezTo>
                          <a:pt x="97" y="144"/>
                          <a:pt x="97" y="140"/>
                          <a:pt x="100" y="139"/>
                        </a:cubicBezTo>
                        <a:cubicBezTo>
                          <a:pt x="103" y="138"/>
                          <a:pt x="105" y="138"/>
                          <a:pt x="108" y="136"/>
                        </a:cubicBezTo>
                        <a:cubicBezTo>
                          <a:pt x="110" y="136"/>
                          <a:pt x="109" y="134"/>
                          <a:pt x="111" y="133"/>
                        </a:cubicBezTo>
                        <a:cubicBezTo>
                          <a:pt x="115" y="132"/>
                          <a:pt x="118" y="132"/>
                          <a:pt x="122" y="131"/>
                        </a:cubicBezTo>
                        <a:cubicBezTo>
                          <a:pt x="122" y="131"/>
                          <a:pt x="122" y="131"/>
                          <a:pt x="122" y="131"/>
                        </a:cubicBezTo>
                        <a:cubicBezTo>
                          <a:pt x="122" y="138"/>
                          <a:pt x="124" y="142"/>
                          <a:pt x="128" y="149"/>
                        </a:cubicBezTo>
                        <a:cubicBezTo>
                          <a:pt x="133" y="150"/>
                          <a:pt x="133" y="150"/>
                          <a:pt x="133" y="150"/>
                        </a:cubicBezTo>
                        <a:cubicBezTo>
                          <a:pt x="137" y="150"/>
                          <a:pt x="137" y="150"/>
                          <a:pt x="137" y="150"/>
                        </a:cubicBezTo>
                        <a:cubicBezTo>
                          <a:pt x="139" y="150"/>
                          <a:pt x="139" y="150"/>
                          <a:pt x="141" y="150"/>
                        </a:cubicBezTo>
                        <a:cubicBezTo>
                          <a:pt x="145" y="150"/>
                          <a:pt x="147" y="148"/>
                          <a:pt x="151" y="146"/>
                        </a:cubicBezTo>
                        <a:cubicBezTo>
                          <a:pt x="155" y="145"/>
                          <a:pt x="159" y="145"/>
                          <a:pt x="159" y="141"/>
                        </a:cubicBezTo>
                        <a:cubicBezTo>
                          <a:pt x="159" y="140"/>
                          <a:pt x="158" y="140"/>
                          <a:pt x="158" y="139"/>
                        </a:cubicBezTo>
                        <a:cubicBezTo>
                          <a:pt x="157" y="136"/>
                          <a:pt x="156" y="135"/>
                          <a:pt x="156" y="132"/>
                        </a:cubicBezTo>
                        <a:cubicBezTo>
                          <a:pt x="156" y="128"/>
                          <a:pt x="156" y="128"/>
                          <a:pt x="156" y="128"/>
                        </a:cubicBezTo>
                        <a:cubicBezTo>
                          <a:pt x="157" y="125"/>
                          <a:pt x="157" y="123"/>
                          <a:pt x="157" y="120"/>
                        </a:cubicBezTo>
                        <a:cubicBezTo>
                          <a:pt x="157" y="113"/>
                          <a:pt x="156" y="109"/>
                          <a:pt x="153" y="103"/>
                        </a:cubicBezTo>
                        <a:cubicBezTo>
                          <a:pt x="151" y="100"/>
                          <a:pt x="148" y="99"/>
                          <a:pt x="145" y="96"/>
                        </a:cubicBezTo>
                        <a:cubicBezTo>
                          <a:pt x="141" y="90"/>
                          <a:pt x="139" y="86"/>
                          <a:pt x="139" y="79"/>
                        </a:cubicBezTo>
                        <a:cubicBezTo>
                          <a:pt x="139" y="77"/>
                          <a:pt x="141" y="75"/>
                          <a:pt x="141" y="72"/>
                        </a:cubicBezTo>
                        <a:cubicBezTo>
                          <a:pt x="146" y="72"/>
                          <a:pt x="153" y="71"/>
                          <a:pt x="153" y="65"/>
                        </a:cubicBezTo>
                        <a:cubicBezTo>
                          <a:pt x="153" y="64"/>
                          <a:pt x="152" y="63"/>
                          <a:pt x="152" y="62"/>
                        </a:cubicBezTo>
                        <a:cubicBezTo>
                          <a:pt x="149" y="64"/>
                          <a:pt x="149" y="69"/>
                          <a:pt x="145" y="69"/>
                        </a:cubicBezTo>
                        <a:cubicBezTo>
                          <a:pt x="140" y="69"/>
                          <a:pt x="141" y="62"/>
                          <a:pt x="139" y="58"/>
                        </a:cubicBezTo>
                        <a:cubicBezTo>
                          <a:pt x="139" y="58"/>
                          <a:pt x="140" y="58"/>
                          <a:pt x="140" y="58"/>
                        </a:cubicBezTo>
                        <a:cubicBezTo>
                          <a:pt x="143" y="58"/>
                          <a:pt x="141" y="63"/>
                          <a:pt x="144" y="63"/>
                        </a:cubicBezTo>
                        <a:cubicBezTo>
                          <a:pt x="145" y="63"/>
                          <a:pt x="144" y="62"/>
                          <a:pt x="145" y="62"/>
                        </a:cubicBezTo>
                        <a:cubicBezTo>
                          <a:pt x="147" y="61"/>
                          <a:pt x="149" y="60"/>
                          <a:pt x="149" y="58"/>
                        </a:cubicBezTo>
                        <a:cubicBezTo>
                          <a:pt x="149" y="58"/>
                          <a:pt x="148" y="58"/>
                          <a:pt x="148" y="58"/>
                        </a:cubicBezTo>
                        <a:cubicBezTo>
                          <a:pt x="145" y="58"/>
                          <a:pt x="142" y="56"/>
                          <a:pt x="142" y="52"/>
                        </a:cubicBezTo>
                        <a:cubicBezTo>
                          <a:pt x="142" y="46"/>
                          <a:pt x="146" y="43"/>
                          <a:pt x="146" y="36"/>
                        </a:cubicBezTo>
                        <a:cubicBezTo>
                          <a:pt x="146" y="33"/>
                          <a:pt x="143" y="32"/>
                          <a:pt x="141" y="29"/>
                        </a:cubicBezTo>
                        <a:cubicBezTo>
                          <a:pt x="134" y="23"/>
                          <a:pt x="124" y="22"/>
                          <a:pt x="124" y="13"/>
                        </a:cubicBezTo>
                        <a:cubicBezTo>
                          <a:pt x="124" y="7"/>
                          <a:pt x="126" y="0"/>
                          <a:pt x="132" y="0"/>
                        </a:cubicBezTo>
                        <a:cubicBezTo>
                          <a:pt x="140" y="0"/>
                          <a:pt x="144" y="8"/>
                          <a:pt x="148" y="15"/>
                        </a:cubicBezTo>
                        <a:cubicBezTo>
                          <a:pt x="150" y="14"/>
                          <a:pt x="151" y="12"/>
                          <a:pt x="154" y="12"/>
                        </a:cubicBezTo>
                        <a:cubicBezTo>
                          <a:pt x="156" y="12"/>
                          <a:pt x="156" y="15"/>
                          <a:pt x="157" y="17"/>
                        </a:cubicBezTo>
                        <a:cubicBezTo>
                          <a:pt x="158" y="18"/>
                          <a:pt x="159" y="19"/>
                          <a:pt x="159" y="21"/>
                        </a:cubicBezTo>
                        <a:cubicBezTo>
                          <a:pt x="159" y="28"/>
                          <a:pt x="159" y="28"/>
                          <a:pt x="159" y="28"/>
                        </a:cubicBezTo>
                        <a:cubicBezTo>
                          <a:pt x="159" y="30"/>
                          <a:pt x="159" y="30"/>
                          <a:pt x="159" y="30"/>
                        </a:cubicBezTo>
                        <a:cubicBezTo>
                          <a:pt x="161" y="30"/>
                          <a:pt x="162" y="31"/>
                          <a:pt x="163" y="31"/>
                        </a:cubicBezTo>
                        <a:cubicBezTo>
                          <a:pt x="164" y="31"/>
                          <a:pt x="164" y="30"/>
                          <a:pt x="165" y="30"/>
                        </a:cubicBezTo>
                        <a:cubicBezTo>
                          <a:pt x="167" y="30"/>
                          <a:pt x="167" y="32"/>
                          <a:pt x="167" y="33"/>
                        </a:cubicBezTo>
                        <a:cubicBezTo>
                          <a:pt x="167" y="34"/>
                          <a:pt x="166" y="35"/>
                          <a:pt x="166" y="37"/>
                        </a:cubicBezTo>
                        <a:cubicBezTo>
                          <a:pt x="166" y="39"/>
                          <a:pt x="168" y="40"/>
                          <a:pt x="168" y="42"/>
                        </a:cubicBezTo>
                        <a:cubicBezTo>
                          <a:pt x="168" y="44"/>
                          <a:pt x="167" y="45"/>
                          <a:pt x="166" y="47"/>
                        </a:cubicBezTo>
                        <a:cubicBezTo>
                          <a:pt x="168" y="48"/>
                          <a:pt x="170" y="46"/>
                          <a:pt x="171" y="47"/>
                        </a:cubicBezTo>
                        <a:cubicBezTo>
                          <a:pt x="173" y="49"/>
                          <a:pt x="172" y="51"/>
                          <a:pt x="173" y="53"/>
                        </a:cubicBezTo>
                        <a:cubicBezTo>
                          <a:pt x="175" y="56"/>
                          <a:pt x="177" y="57"/>
                          <a:pt x="180" y="57"/>
                        </a:cubicBezTo>
                        <a:cubicBezTo>
                          <a:pt x="188" y="57"/>
                          <a:pt x="191" y="51"/>
                          <a:pt x="198" y="48"/>
                        </a:cubicBezTo>
                        <a:cubicBezTo>
                          <a:pt x="200" y="53"/>
                          <a:pt x="203" y="54"/>
                          <a:pt x="207" y="58"/>
                        </a:cubicBezTo>
                        <a:cubicBezTo>
                          <a:pt x="204" y="60"/>
                          <a:pt x="201" y="60"/>
                          <a:pt x="199" y="62"/>
                        </a:cubicBezTo>
                        <a:cubicBezTo>
                          <a:pt x="195" y="64"/>
                          <a:pt x="195" y="68"/>
                          <a:pt x="192" y="71"/>
                        </a:cubicBezTo>
                        <a:cubicBezTo>
                          <a:pt x="190" y="73"/>
                          <a:pt x="188" y="73"/>
                          <a:pt x="187" y="76"/>
                        </a:cubicBezTo>
                        <a:cubicBezTo>
                          <a:pt x="190" y="76"/>
                          <a:pt x="191" y="77"/>
                          <a:pt x="193" y="77"/>
                        </a:cubicBezTo>
                        <a:cubicBezTo>
                          <a:pt x="197" y="77"/>
                          <a:pt x="198" y="74"/>
                          <a:pt x="202" y="74"/>
                        </a:cubicBezTo>
                        <a:cubicBezTo>
                          <a:pt x="205" y="74"/>
                          <a:pt x="205" y="78"/>
                          <a:pt x="207" y="82"/>
                        </a:cubicBezTo>
                        <a:cubicBezTo>
                          <a:pt x="208" y="87"/>
                          <a:pt x="212" y="89"/>
                          <a:pt x="212" y="95"/>
                        </a:cubicBezTo>
                        <a:cubicBezTo>
                          <a:pt x="212" y="100"/>
                          <a:pt x="212" y="100"/>
                          <a:pt x="212" y="100"/>
                        </a:cubicBezTo>
                        <a:cubicBezTo>
                          <a:pt x="212" y="102"/>
                          <a:pt x="210" y="103"/>
                          <a:pt x="210" y="105"/>
                        </a:cubicBezTo>
                        <a:cubicBezTo>
                          <a:pt x="210" y="109"/>
                          <a:pt x="215" y="110"/>
                          <a:pt x="217" y="115"/>
                        </a:cubicBezTo>
                        <a:cubicBezTo>
                          <a:pt x="219" y="119"/>
                          <a:pt x="218" y="123"/>
                          <a:pt x="218" y="128"/>
                        </a:cubicBezTo>
                        <a:cubicBezTo>
                          <a:pt x="218" y="137"/>
                          <a:pt x="216" y="142"/>
                          <a:pt x="216" y="151"/>
                        </a:cubicBezTo>
                        <a:cubicBezTo>
                          <a:pt x="216" y="162"/>
                          <a:pt x="220" y="167"/>
                          <a:pt x="224" y="178"/>
                        </a:cubicBezTo>
                        <a:cubicBezTo>
                          <a:pt x="224" y="179"/>
                          <a:pt x="224" y="179"/>
                          <a:pt x="224" y="180"/>
                        </a:cubicBezTo>
                        <a:cubicBezTo>
                          <a:pt x="224" y="180"/>
                          <a:pt x="224" y="180"/>
                          <a:pt x="224" y="180"/>
                        </a:cubicBezTo>
                        <a:cubicBezTo>
                          <a:pt x="221" y="187"/>
                          <a:pt x="221" y="191"/>
                          <a:pt x="217" y="197"/>
                        </a:cubicBezTo>
                        <a:cubicBezTo>
                          <a:pt x="216" y="200"/>
                          <a:pt x="214" y="200"/>
                          <a:pt x="214" y="203"/>
                        </a:cubicBezTo>
                        <a:cubicBezTo>
                          <a:pt x="214" y="205"/>
                          <a:pt x="218" y="204"/>
                          <a:pt x="218" y="206"/>
                        </a:cubicBezTo>
                        <a:cubicBezTo>
                          <a:pt x="218" y="208"/>
                          <a:pt x="217" y="209"/>
                          <a:pt x="216" y="209"/>
                        </a:cubicBezTo>
                        <a:cubicBezTo>
                          <a:pt x="212" y="209"/>
                          <a:pt x="212" y="209"/>
                          <a:pt x="212" y="209"/>
                        </a:cubicBezTo>
                        <a:cubicBezTo>
                          <a:pt x="210" y="207"/>
                          <a:pt x="211" y="203"/>
                          <a:pt x="208" y="203"/>
                        </a:cubicBezTo>
                        <a:cubicBezTo>
                          <a:pt x="206" y="203"/>
                          <a:pt x="205" y="205"/>
                          <a:pt x="202" y="205"/>
                        </a:cubicBezTo>
                        <a:cubicBezTo>
                          <a:pt x="197" y="205"/>
                          <a:pt x="196" y="200"/>
                          <a:pt x="192" y="197"/>
                        </a:cubicBezTo>
                        <a:cubicBezTo>
                          <a:pt x="192" y="196"/>
                          <a:pt x="192" y="196"/>
                          <a:pt x="192" y="196"/>
                        </a:cubicBezTo>
                        <a:cubicBezTo>
                          <a:pt x="192" y="196"/>
                          <a:pt x="192" y="196"/>
                          <a:pt x="192" y="197"/>
                        </a:cubicBezTo>
                        <a:cubicBezTo>
                          <a:pt x="192" y="201"/>
                          <a:pt x="194" y="203"/>
                          <a:pt x="194" y="208"/>
                        </a:cubicBezTo>
                        <a:cubicBezTo>
                          <a:pt x="194" y="211"/>
                          <a:pt x="191" y="213"/>
                          <a:pt x="191" y="217"/>
                        </a:cubicBezTo>
                        <a:cubicBezTo>
                          <a:pt x="191" y="219"/>
                          <a:pt x="194" y="220"/>
                          <a:pt x="196" y="220"/>
                        </a:cubicBezTo>
                        <a:cubicBezTo>
                          <a:pt x="199" y="222"/>
                          <a:pt x="201" y="223"/>
                          <a:pt x="203" y="227"/>
                        </a:cubicBezTo>
                        <a:cubicBezTo>
                          <a:pt x="204" y="229"/>
                          <a:pt x="207" y="229"/>
                          <a:pt x="207" y="231"/>
                        </a:cubicBezTo>
                        <a:cubicBezTo>
                          <a:pt x="207" y="233"/>
                          <a:pt x="205" y="233"/>
                          <a:pt x="205" y="235"/>
                        </a:cubicBezTo>
                        <a:cubicBezTo>
                          <a:pt x="205" y="240"/>
                          <a:pt x="205" y="240"/>
                          <a:pt x="205" y="240"/>
                        </a:cubicBezTo>
                        <a:cubicBezTo>
                          <a:pt x="207" y="240"/>
                          <a:pt x="207" y="238"/>
                          <a:pt x="209" y="238"/>
                        </a:cubicBezTo>
                        <a:cubicBezTo>
                          <a:pt x="211" y="238"/>
                          <a:pt x="210" y="241"/>
                          <a:pt x="211" y="243"/>
                        </a:cubicBezTo>
                        <a:cubicBezTo>
                          <a:pt x="213" y="247"/>
                          <a:pt x="215" y="249"/>
                          <a:pt x="217" y="253"/>
                        </a:cubicBezTo>
                        <a:cubicBezTo>
                          <a:pt x="218" y="256"/>
                          <a:pt x="218" y="258"/>
                          <a:pt x="220" y="261"/>
                        </a:cubicBezTo>
                        <a:cubicBezTo>
                          <a:pt x="221" y="263"/>
                          <a:pt x="223" y="264"/>
                          <a:pt x="223" y="266"/>
                        </a:cubicBezTo>
                        <a:cubicBezTo>
                          <a:pt x="223" y="269"/>
                          <a:pt x="220" y="271"/>
                          <a:pt x="220" y="274"/>
                        </a:cubicBezTo>
                        <a:cubicBezTo>
                          <a:pt x="220" y="276"/>
                          <a:pt x="223" y="277"/>
                          <a:pt x="223" y="280"/>
                        </a:cubicBezTo>
                        <a:cubicBezTo>
                          <a:pt x="223" y="283"/>
                          <a:pt x="219" y="284"/>
                          <a:pt x="219" y="287"/>
                        </a:cubicBezTo>
                        <a:cubicBezTo>
                          <a:pt x="219" y="290"/>
                          <a:pt x="219" y="291"/>
                          <a:pt x="219" y="293"/>
                        </a:cubicBezTo>
                        <a:cubicBezTo>
                          <a:pt x="220" y="293"/>
                          <a:pt x="220" y="293"/>
                          <a:pt x="221" y="293"/>
                        </a:cubicBezTo>
                        <a:cubicBezTo>
                          <a:pt x="224" y="293"/>
                          <a:pt x="225" y="291"/>
                          <a:pt x="228" y="291"/>
                        </a:cubicBezTo>
                        <a:cubicBezTo>
                          <a:pt x="227" y="296"/>
                          <a:pt x="221" y="295"/>
                          <a:pt x="219" y="299"/>
                        </a:cubicBezTo>
                        <a:cubicBezTo>
                          <a:pt x="219" y="299"/>
                          <a:pt x="219" y="299"/>
                          <a:pt x="219" y="299"/>
                        </a:cubicBezTo>
                        <a:cubicBezTo>
                          <a:pt x="219" y="301"/>
                          <a:pt x="219" y="302"/>
                          <a:pt x="219" y="303"/>
                        </a:cubicBezTo>
                        <a:cubicBezTo>
                          <a:pt x="219" y="305"/>
                          <a:pt x="221" y="305"/>
                          <a:pt x="222" y="306"/>
                        </a:cubicBezTo>
                        <a:cubicBezTo>
                          <a:pt x="225" y="310"/>
                          <a:pt x="225" y="314"/>
                          <a:pt x="230" y="317"/>
                        </a:cubicBezTo>
                        <a:cubicBezTo>
                          <a:pt x="231" y="315"/>
                          <a:pt x="231" y="311"/>
                          <a:pt x="234" y="311"/>
                        </a:cubicBezTo>
                        <a:cubicBezTo>
                          <a:pt x="235" y="311"/>
                          <a:pt x="235" y="311"/>
                          <a:pt x="236" y="312"/>
                        </a:cubicBezTo>
                        <a:cubicBezTo>
                          <a:pt x="238" y="311"/>
                          <a:pt x="238" y="311"/>
                          <a:pt x="238" y="311"/>
                        </a:cubicBezTo>
                        <a:cubicBezTo>
                          <a:pt x="240" y="313"/>
                          <a:pt x="240" y="315"/>
                          <a:pt x="242" y="317"/>
                        </a:cubicBezTo>
                        <a:cubicBezTo>
                          <a:pt x="248" y="322"/>
                          <a:pt x="251" y="325"/>
                          <a:pt x="258" y="327"/>
                        </a:cubicBezTo>
                        <a:cubicBezTo>
                          <a:pt x="259" y="328"/>
                          <a:pt x="259" y="328"/>
                          <a:pt x="259" y="328"/>
                        </a:cubicBezTo>
                        <a:cubicBezTo>
                          <a:pt x="258" y="329"/>
                          <a:pt x="258" y="329"/>
                          <a:pt x="258" y="329"/>
                        </a:cubicBezTo>
                        <a:cubicBezTo>
                          <a:pt x="259" y="329"/>
                          <a:pt x="259" y="329"/>
                          <a:pt x="259" y="329"/>
                        </a:cubicBezTo>
                        <a:cubicBezTo>
                          <a:pt x="260" y="328"/>
                          <a:pt x="261" y="328"/>
                          <a:pt x="263" y="328"/>
                        </a:cubicBezTo>
                        <a:cubicBezTo>
                          <a:pt x="265" y="328"/>
                          <a:pt x="265" y="330"/>
                          <a:pt x="266" y="333"/>
                        </a:cubicBezTo>
                        <a:cubicBezTo>
                          <a:pt x="266" y="333"/>
                          <a:pt x="267" y="334"/>
                          <a:pt x="267" y="334"/>
                        </a:cubicBezTo>
                        <a:cubicBezTo>
                          <a:pt x="267" y="336"/>
                          <a:pt x="265" y="336"/>
                          <a:pt x="265" y="338"/>
                        </a:cubicBezTo>
                        <a:cubicBezTo>
                          <a:pt x="265" y="344"/>
                          <a:pt x="272" y="345"/>
                          <a:pt x="276" y="349"/>
                        </a:cubicBezTo>
                        <a:cubicBezTo>
                          <a:pt x="277" y="350"/>
                          <a:pt x="276" y="352"/>
                          <a:pt x="277" y="353"/>
                        </a:cubicBezTo>
                        <a:cubicBezTo>
                          <a:pt x="279" y="356"/>
                          <a:pt x="282" y="357"/>
                          <a:pt x="284" y="360"/>
                        </a:cubicBezTo>
                        <a:cubicBezTo>
                          <a:pt x="287" y="365"/>
                          <a:pt x="289" y="369"/>
                          <a:pt x="295" y="372"/>
                        </a:cubicBezTo>
                        <a:cubicBezTo>
                          <a:pt x="297" y="373"/>
                          <a:pt x="299" y="373"/>
                          <a:pt x="302" y="373"/>
                        </a:cubicBezTo>
                        <a:cubicBezTo>
                          <a:pt x="304" y="374"/>
                          <a:pt x="307" y="373"/>
                          <a:pt x="307" y="376"/>
                        </a:cubicBezTo>
                        <a:cubicBezTo>
                          <a:pt x="307" y="379"/>
                          <a:pt x="307" y="379"/>
                          <a:pt x="307" y="379"/>
                        </a:cubicBezTo>
                        <a:cubicBezTo>
                          <a:pt x="307" y="384"/>
                          <a:pt x="315" y="384"/>
                          <a:pt x="315" y="390"/>
                        </a:cubicBezTo>
                        <a:cubicBezTo>
                          <a:pt x="315" y="394"/>
                          <a:pt x="312" y="396"/>
                          <a:pt x="312" y="400"/>
                        </a:cubicBezTo>
                        <a:cubicBezTo>
                          <a:pt x="312" y="404"/>
                          <a:pt x="312" y="404"/>
                          <a:pt x="312" y="404"/>
                        </a:cubicBezTo>
                        <a:cubicBezTo>
                          <a:pt x="311" y="414"/>
                          <a:pt x="311" y="414"/>
                          <a:pt x="311" y="414"/>
                        </a:cubicBezTo>
                        <a:cubicBezTo>
                          <a:pt x="311" y="419"/>
                          <a:pt x="311" y="419"/>
                          <a:pt x="311" y="419"/>
                        </a:cubicBezTo>
                        <a:cubicBezTo>
                          <a:pt x="307" y="425"/>
                          <a:pt x="307" y="425"/>
                          <a:pt x="307" y="425"/>
                        </a:cubicBezTo>
                        <a:cubicBezTo>
                          <a:pt x="281" y="467"/>
                          <a:pt x="281" y="467"/>
                          <a:pt x="281" y="467"/>
                        </a:cubicBezTo>
                        <a:cubicBezTo>
                          <a:pt x="281" y="467"/>
                          <a:pt x="281" y="467"/>
                          <a:pt x="281" y="467"/>
                        </a:cubicBezTo>
                        <a:cubicBezTo>
                          <a:pt x="273" y="472"/>
                          <a:pt x="276" y="481"/>
                          <a:pt x="276" y="490"/>
                        </a:cubicBezTo>
                        <a:cubicBezTo>
                          <a:pt x="276" y="495"/>
                          <a:pt x="276" y="499"/>
                          <a:pt x="272" y="501"/>
                        </a:cubicBezTo>
                        <a:cubicBezTo>
                          <a:pt x="270" y="501"/>
                          <a:pt x="270" y="501"/>
                          <a:pt x="270" y="501"/>
                        </a:cubicBezTo>
                        <a:cubicBezTo>
                          <a:pt x="269" y="501"/>
                          <a:pt x="269" y="501"/>
                          <a:pt x="268" y="501"/>
                        </a:cubicBezTo>
                        <a:cubicBezTo>
                          <a:pt x="267" y="501"/>
                          <a:pt x="266" y="501"/>
                          <a:pt x="265" y="501"/>
                        </a:cubicBezTo>
                        <a:cubicBezTo>
                          <a:pt x="264" y="503"/>
                          <a:pt x="261" y="503"/>
                          <a:pt x="258" y="504"/>
                        </a:cubicBezTo>
                        <a:cubicBezTo>
                          <a:pt x="256" y="505"/>
                          <a:pt x="256" y="507"/>
                          <a:pt x="254" y="508"/>
                        </a:cubicBezTo>
                        <a:cubicBezTo>
                          <a:pt x="253" y="509"/>
                          <a:pt x="251" y="508"/>
                          <a:pt x="250" y="508"/>
                        </a:cubicBezTo>
                        <a:cubicBezTo>
                          <a:pt x="248" y="509"/>
                          <a:pt x="248" y="513"/>
                          <a:pt x="245" y="513"/>
                        </a:cubicBezTo>
                        <a:cubicBezTo>
                          <a:pt x="242" y="513"/>
                          <a:pt x="241" y="511"/>
                          <a:pt x="239" y="511"/>
                        </a:cubicBezTo>
                        <a:cubicBezTo>
                          <a:pt x="237" y="511"/>
                          <a:pt x="236" y="511"/>
                          <a:pt x="234" y="511"/>
                        </a:cubicBezTo>
                        <a:cubicBezTo>
                          <a:pt x="234" y="511"/>
                          <a:pt x="233" y="512"/>
                          <a:pt x="233" y="512"/>
                        </a:cubicBezTo>
                        <a:cubicBezTo>
                          <a:pt x="233" y="513"/>
                          <a:pt x="234" y="513"/>
                          <a:pt x="234" y="514"/>
                        </a:cubicBezTo>
                        <a:cubicBezTo>
                          <a:pt x="234" y="516"/>
                          <a:pt x="232" y="518"/>
                          <a:pt x="230" y="518"/>
                        </a:cubicBezTo>
                        <a:cubicBezTo>
                          <a:pt x="229" y="518"/>
                          <a:pt x="228" y="517"/>
                          <a:pt x="227" y="517"/>
                        </a:cubicBezTo>
                        <a:cubicBezTo>
                          <a:pt x="226" y="517"/>
                          <a:pt x="226" y="517"/>
                          <a:pt x="226" y="517"/>
                        </a:cubicBezTo>
                        <a:cubicBezTo>
                          <a:pt x="225" y="522"/>
                          <a:pt x="222" y="524"/>
                          <a:pt x="218" y="527"/>
                        </a:cubicBezTo>
                        <a:cubicBezTo>
                          <a:pt x="217" y="528"/>
                          <a:pt x="217" y="529"/>
                          <a:pt x="215" y="530"/>
                        </a:cubicBezTo>
                        <a:cubicBezTo>
                          <a:pt x="214" y="532"/>
                          <a:pt x="212" y="531"/>
                          <a:pt x="210" y="533"/>
                        </a:cubicBezTo>
                        <a:cubicBezTo>
                          <a:pt x="208" y="535"/>
                          <a:pt x="208" y="537"/>
                          <a:pt x="207" y="539"/>
                        </a:cubicBezTo>
                        <a:cubicBezTo>
                          <a:pt x="203" y="547"/>
                          <a:pt x="199" y="551"/>
                          <a:pt x="199" y="559"/>
                        </a:cubicBezTo>
                        <a:cubicBezTo>
                          <a:pt x="199" y="560"/>
                          <a:pt x="199" y="561"/>
                          <a:pt x="199" y="562"/>
                        </a:cubicBezTo>
                        <a:cubicBezTo>
                          <a:pt x="199" y="562"/>
                          <a:pt x="199" y="562"/>
                          <a:pt x="199" y="562"/>
                        </a:cubicBezTo>
                        <a:cubicBezTo>
                          <a:pt x="195" y="571"/>
                          <a:pt x="189" y="576"/>
                          <a:pt x="179" y="576"/>
                        </a:cubicBezTo>
                        <a:cubicBezTo>
                          <a:pt x="178" y="576"/>
                          <a:pt x="178" y="576"/>
                          <a:pt x="177" y="576"/>
                        </a:cubicBezTo>
                        <a:cubicBezTo>
                          <a:pt x="174" y="576"/>
                          <a:pt x="173" y="578"/>
                          <a:pt x="172" y="580"/>
                        </a:cubicBezTo>
                        <a:cubicBezTo>
                          <a:pt x="170" y="582"/>
                          <a:pt x="168" y="582"/>
                          <a:pt x="167" y="584"/>
                        </a:cubicBezTo>
                        <a:cubicBezTo>
                          <a:pt x="166" y="586"/>
                          <a:pt x="165" y="588"/>
                          <a:pt x="163" y="588"/>
                        </a:cubicBezTo>
                        <a:cubicBezTo>
                          <a:pt x="161" y="588"/>
                          <a:pt x="160" y="586"/>
                          <a:pt x="158" y="586"/>
                        </a:cubicBezTo>
                        <a:cubicBezTo>
                          <a:pt x="154" y="586"/>
                          <a:pt x="155" y="592"/>
                          <a:pt x="151" y="592"/>
                        </a:cubicBezTo>
                        <a:cubicBezTo>
                          <a:pt x="149" y="592"/>
                          <a:pt x="148" y="590"/>
                          <a:pt x="146" y="590"/>
                        </a:cubicBezTo>
                        <a:cubicBezTo>
                          <a:pt x="143" y="590"/>
                          <a:pt x="141" y="593"/>
                          <a:pt x="139" y="596"/>
                        </a:cubicBezTo>
                        <a:cubicBezTo>
                          <a:pt x="137" y="593"/>
                          <a:pt x="135" y="591"/>
                          <a:pt x="133" y="588"/>
                        </a:cubicBezTo>
                        <a:cubicBezTo>
                          <a:pt x="133" y="587"/>
                          <a:pt x="133" y="587"/>
                          <a:pt x="133" y="587"/>
                        </a:cubicBezTo>
                        <a:cubicBezTo>
                          <a:pt x="136" y="587"/>
                          <a:pt x="137" y="590"/>
                          <a:pt x="140" y="592"/>
                        </a:cubicBezTo>
                        <a:cubicBezTo>
                          <a:pt x="141" y="590"/>
                          <a:pt x="141" y="589"/>
                          <a:pt x="141" y="587"/>
                        </a:cubicBezTo>
                        <a:cubicBezTo>
                          <a:pt x="141" y="583"/>
                          <a:pt x="136" y="583"/>
                          <a:pt x="136" y="579"/>
                        </a:cubicBezTo>
                        <a:cubicBezTo>
                          <a:pt x="136" y="575"/>
                          <a:pt x="138" y="573"/>
                          <a:pt x="138" y="569"/>
                        </a:cubicBezTo>
                        <a:cubicBezTo>
                          <a:pt x="138" y="567"/>
                          <a:pt x="137" y="566"/>
                          <a:pt x="137" y="564"/>
                        </a:cubicBezTo>
                        <a:cubicBezTo>
                          <a:pt x="137" y="560"/>
                          <a:pt x="141" y="558"/>
                          <a:pt x="141" y="554"/>
                        </a:cubicBezTo>
                        <a:cubicBezTo>
                          <a:pt x="141" y="552"/>
                          <a:pt x="140" y="552"/>
                          <a:pt x="140" y="551"/>
                        </a:cubicBezTo>
                        <a:cubicBezTo>
                          <a:pt x="140" y="550"/>
                          <a:pt x="140" y="550"/>
                          <a:pt x="140" y="550"/>
                        </a:cubicBezTo>
                        <a:cubicBezTo>
                          <a:pt x="147" y="551"/>
                          <a:pt x="154" y="550"/>
                          <a:pt x="157" y="543"/>
                        </a:cubicBezTo>
                        <a:cubicBezTo>
                          <a:pt x="160" y="537"/>
                          <a:pt x="161" y="531"/>
                          <a:pt x="168" y="531"/>
                        </a:cubicBezTo>
                        <a:cubicBezTo>
                          <a:pt x="170" y="531"/>
                          <a:pt x="172" y="532"/>
                          <a:pt x="174" y="532"/>
                        </a:cubicBezTo>
                        <a:cubicBezTo>
                          <a:pt x="177" y="532"/>
                          <a:pt x="177" y="528"/>
                          <a:pt x="180" y="528"/>
                        </a:cubicBezTo>
                        <a:cubicBezTo>
                          <a:pt x="182" y="528"/>
                          <a:pt x="183" y="530"/>
                          <a:pt x="185" y="530"/>
                        </a:cubicBezTo>
                        <a:cubicBezTo>
                          <a:pt x="188" y="530"/>
                          <a:pt x="190" y="530"/>
                          <a:pt x="194" y="530"/>
                        </a:cubicBezTo>
                        <a:cubicBezTo>
                          <a:pt x="192" y="526"/>
                          <a:pt x="189" y="524"/>
                          <a:pt x="189" y="520"/>
                        </a:cubicBezTo>
                        <a:cubicBezTo>
                          <a:pt x="189" y="517"/>
                          <a:pt x="190" y="516"/>
                          <a:pt x="191" y="514"/>
                        </a:cubicBezTo>
                        <a:cubicBezTo>
                          <a:pt x="186" y="513"/>
                          <a:pt x="184" y="513"/>
                          <a:pt x="180" y="511"/>
                        </a:cubicBezTo>
                        <a:cubicBezTo>
                          <a:pt x="178" y="511"/>
                          <a:pt x="177" y="509"/>
                          <a:pt x="175" y="509"/>
                        </a:cubicBezTo>
                        <a:cubicBezTo>
                          <a:pt x="166" y="511"/>
                          <a:pt x="166" y="511"/>
                          <a:pt x="166" y="511"/>
                        </a:cubicBezTo>
                        <a:cubicBezTo>
                          <a:pt x="165" y="511"/>
                          <a:pt x="165" y="511"/>
                          <a:pt x="164" y="511"/>
                        </a:cubicBezTo>
                        <a:cubicBezTo>
                          <a:pt x="164" y="507"/>
                          <a:pt x="164" y="505"/>
                          <a:pt x="164" y="501"/>
                        </a:cubicBezTo>
                        <a:cubicBezTo>
                          <a:pt x="164" y="499"/>
                          <a:pt x="166" y="498"/>
                          <a:pt x="166" y="495"/>
                        </a:cubicBezTo>
                        <a:cubicBezTo>
                          <a:pt x="166" y="492"/>
                          <a:pt x="164" y="492"/>
                          <a:pt x="163" y="489"/>
                        </a:cubicBezTo>
                        <a:cubicBezTo>
                          <a:pt x="162" y="485"/>
                          <a:pt x="159" y="485"/>
                          <a:pt x="157" y="481"/>
                        </a:cubicBezTo>
                        <a:cubicBezTo>
                          <a:pt x="159" y="481"/>
                          <a:pt x="159" y="481"/>
                          <a:pt x="159" y="481"/>
                        </a:cubicBezTo>
                        <a:cubicBezTo>
                          <a:pt x="162" y="481"/>
                          <a:pt x="164" y="481"/>
                          <a:pt x="165" y="480"/>
                        </a:cubicBezTo>
                        <a:cubicBezTo>
                          <a:pt x="168" y="478"/>
                          <a:pt x="168" y="475"/>
                          <a:pt x="171" y="475"/>
                        </a:cubicBezTo>
                        <a:cubicBezTo>
                          <a:pt x="171" y="473"/>
                          <a:pt x="170" y="472"/>
                          <a:pt x="170" y="470"/>
                        </a:cubicBezTo>
                        <a:cubicBezTo>
                          <a:pt x="169" y="470"/>
                          <a:pt x="168" y="470"/>
                          <a:pt x="167" y="470"/>
                        </a:cubicBezTo>
                        <a:cubicBezTo>
                          <a:pt x="166" y="470"/>
                          <a:pt x="165" y="471"/>
                          <a:pt x="164" y="471"/>
                        </a:cubicBezTo>
                        <a:cubicBezTo>
                          <a:pt x="163" y="471"/>
                          <a:pt x="162" y="470"/>
                          <a:pt x="161" y="469"/>
                        </a:cubicBezTo>
                        <a:cubicBezTo>
                          <a:pt x="164" y="466"/>
                          <a:pt x="168" y="467"/>
                          <a:pt x="171" y="464"/>
                        </a:cubicBezTo>
                        <a:cubicBezTo>
                          <a:pt x="176" y="460"/>
                          <a:pt x="180" y="457"/>
                          <a:pt x="181" y="450"/>
                        </a:cubicBezTo>
                        <a:cubicBezTo>
                          <a:pt x="182" y="448"/>
                          <a:pt x="181" y="446"/>
                          <a:pt x="182" y="444"/>
                        </a:cubicBezTo>
                        <a:cubicBezTo>
                          <a:pt x="182" y="442"/>
                          <a:pt x="185" y="441"/>
                          <a:pt x="185" y="439"/>
                        </a:cubicBezTo>
                        <a:cubicBezTo>
                          <a:pt x="185" y="438"/>
                          <a:pt x="184" y="438"/>
                          <a:pt x="184" y="438"/>
                        </a:cubicBezTo>
                        <a:cubicBezTo>
                          <a:pt x="181" y="437"/>
                          <a:pt x="180" y="436"/>
                          <a:pt x="177" y="434"/>
                        </a:cubicBezTo>
                        <a:cubicBezTo>
                          <a:pt x="179" y="432"/>
                          <a:pt x="181" y="433"/>
                          <a:pt x="184" y="432"/>
                        </a:cubicBezTo>
                        <a:cubicBezTo>
                          <a:pt x="182" y="431"/>
                          <a:pt x="182" y="431"/>
                          <a:pt x="182" y="431"/>
                        </a:cubicBezTo>
                        <a:cubicBezTo>
                          <a:pt x="187" y="429"/>
                          <a:pt x="189" y="426"/>
                          <a:pt x="194" y="426"/>
                        </a:cubicBezTo>
                        <a:cubicBezTo>
                          <a:pt x="194" y="425"/>
                          <a:pt x="194" y="423"/>
                          <a:pt x="194" y="422"/>
                        </a:cubicBezTo>
                        <a:cubicBezTo>
                          <a:pt x="195" y="420"/>
                          <a:pt x="198" y="420"/>
                          <a:pt x="198" y="419"/>
                        </a:cubicBezTo>
                        <a:cubicBezTo>
                          <a:pt x="198" y="417"/>
                          <a:pt x="195" y="417"/>
                          <a:pt x="195" y="416"/>
                        </a:cubicBezTo>
                        <a:cubicBezTo>
                          <a:pt x="194" y="415"/>
                          <a:pt x="195" y="413"/>
                          <a:pt x="194" y="412"/>
                        </a:cubicBezTo>
                        <a:cubicBezTo>
                          <a:pt x="188" y="413"/>
                          <a:pt x="184" y="415"/>
                          <a:pt x="179" y="419"/>
                        </a:cubicBezTo>
                        <a:cubicBezTo>
                          <a:pt x="177" y="420"/>
                          <a:pt x="177" y="422"/>
                          <a:pt x="175" y="422"/>
                        </a:cubicBezTo>
                        <a:cubicBezTo>
                          <a:pt x="174" y="418"/>
                          <a:pt x="175" y="415"/>
                          <a:pt x="174" y="411"/>
                        </a:cubicBezTo>
                        <a:cubicBezTo>
                          <a:pt x="174" y="408"/>
                          <a:pt x="172" y="406"/>
                          <a:pt x="172" y="403"/>
                        </a:cubicBezTo>
                        <a:cubicBezTo>
                          <a:pt x="172" y="400"/>
                          <a:pt x="173" y="399"/>
                          <a:pt x="173" y="396"/>
                        </a:cubicBezTo>
                        <a:cubicBezTo>
                          <a:pt x="173" y="394"/>
                          <a:pt x="169" y="394"/>
                          <a:pt x="169" y="391"/>
                        </a:cubicBezTo>
                        <a:cubicBezTo>
                          <a:pt x="169" y="389"/>
                          <a:pt x="169" y="388"/>
                          <a:pt x="169" y="386"/>
                        </a:cubicBezTo>
                        <a:cubicBezTo>
                          <a:pt x="169" y="384"/>
                          <a:pt x="171" y="383"/>
                          <a:pt x="171" y="381"/>
                        </a:cubicBezTo>
                        <a:cubicBezTo>
                          <a:pt x="171" y="379"/>
                          <a:pt x="169" y="379"/>
                          <a:pt x="168" y="377"/>
                        </a:cubicBezTo>
                        <a:cubicBezTo>
                          <a:pt x="167" y="378"/>
                          <a:pt x="166" y="379"/>
                          <a:pt x="164" y="379"/>
                        </a:cubicBezTo>
                        <a:cubicBezTo>
                          <a:pt x="162" y="379"/>
                          <a:pt x="160" y="379"/>
                          <a:pt x="158" y="379"/>
                        </a:cubicBezTo>
                        <a:cubicBezTo>
                          <a:pt x="158" y="377"/>
                          <a:pt x="157" y="376"/>
                          <a:pt x="157" y="373"/>
                        </a:cubicBezTo>
                        <a:cubicBezTo>
                          <a:pt x="157" y="371"/>
                          <a:pt x="161" y="372"/>
                          <a:pt x="162" y="370"/>
                        </a:cubicBezTo>
                        <a:cubicBezTo>
                          <a:pt x="161" y="367"/>
                          <a:pt x="161" y="367"/>
                          <a:pt x="161" y="367"/>
                        </a:cubicBezTo>
                        <a:cubicBezTo>
                          <a:pt x="158" y="367"/>
                          <a:pt x="156" y="368"/>
                          <a:pt x="154" y="365"/>
                        </a:cubicBezTo>
                        <a:cubicBezTo>
                          <a:pt x="152" y="362"/>
                          <a:pt x="153" y="359"/>
                          <a:pt x="151" y="356"/>
                        </a:cubicBezTo>
                        <a:cubicBezTo>
                          <a:pt x="150" y="358"/>
                          <a:pt x="148" y="359"/>
                          <a:pt x="148" y="361"/>
                        </a:cubicBezTo>
                        <a:cubicBezTo>
                          <a:pt x="148" y="365"/>
                          <a:pt x="152" y="366"/>
                          <a:pt x="152" y="370"/>
                        </a:cubicBezTo>
                        <a:cubicBezTo>
                          <a:pt x="152" y="373"/>
                          <a:pt x="149" y="373"/>
                          <a:pt x="149" y="376"/>
                        </a:cubicBezTo>
                        <a:cubicBezTo>
                          <a:pt x="149" y="377"/>
                          <a:pt x="149" y="378"/>
                          <a:pt x="150" y="378"/>
                        </a:cubicBezTo>
                        <a:cubicBezTo>
                          <a:pt x="149" y="379"/>
                          <a:pt x="147" y="379"/>
                          <a:pt x="147" y="381"/>
                        </a:cubicBezTo>
                        <a:cubicBezTo>
                          <a:pt x="147" y="384"/>
                          <a:pt x="149" y="386"/>
                          <a:pt x="150" y="390"/>
                        </a:cubicBezTo>
                        <a:cubicBezTo>
                          <a:pt x="152" y="393"/>
                          <a:pt x="152" y="397"/>
                          <a:pt x="155" y="400"/>
                        </a:cubicBezTo>
                        <a:cubicBezTo>
                          <a:pt x="158" y="402"/>
                          <a:pt x="160" y="404"/>
                          <a:pt x="160" y="408"/>
                        </a:cubicBezTo>
                        <a:cubicBezTo>
                          <a:pt x="160" y="408"/>
                          <a:pt x="160" y="408"/>
                          <a:pt x="160" y="408"/>
                        </a:cubicBezTo>
                        <a:cubicBezTo>
                          <a:pt x="152" y="410"/>
                          <a:pt x="146" y="410"/>
                          <a:pt x="141" y="415"/>
                        </a:cubicBezTo>
                        <a:cubicBezTo>
                          <a:pt x="140" y="417"/>
                          <a:pt x="141" y="419"/>
                          <a:pt x="140" y="421"/>
                        </a:cubicBezTo>
                        <a:cubicBezTo>
                          <a:pt x="138" y="422"/>
                          <a:pt x="135" y="422"/>
                          <a:pt x="135" y="424"/>
                        </a:cubicBezTo>
                        <a:cubicBezTo>
                          <a:pt x="135" y="425"/>
                          <a:pt x="136" y="425"/>
                          <a:pt x="136" y="426"/>
                        </a:cubicBezTo>
                        <a:cubicBezTo>
                          <a:pt x="133" y="427"/>
                          <a:pt x="132" y="429"/>
                          <a:pt x="130" y="429"/>
                        </a:cubicBezTo>
                        <a:cubicBezTo>
                          <a:pt x="127" y="429"/>
                          <a:pt x="127" y="426"/>
                          <a:pt x="126" y="425"/>
                        </a:cubicBezTo>
                        <a:cubicBezTo>
                          <a:pt x="124" y="428"/>
                          <a:pt x="122" y="428"/>
                          <a:pt x="120" y="430"/>
                        </a:cubicBezTo>
                        <a:cubicBezTo>
                          <a:pt x="118" y="433"/>
                          <a:pt x="117" y="435"/>
                          <a:pt x="114" y="437"/>
                        </a:cubicBezTo>
                        <a:cubicBezTo>
                          <a:pt x="112" y="438"/>
                          <a:pt x="111" y="440"/>
                          <a:pt x="108" y="440"/>
                        </a:cubicBezTo>
                        <a:cubicBezTo>
                          <a:pt x="106" y="440"/>
                          <a:pt x="104" y="438"/>
                          <a:pt x="101" y="438"/>
                        </a:cubicBezTo>
                        <a:cubicBezTo>
                          <a:pt x="97" y="438"/>
                          <a:pt x="97" y="438"/>
                          <a:pt x="97" y="438"/>
                        </a:cubicBezTo>
                        <a:cubicBezTo>
                          <a:pt x="96" y="438"/>
                          <a:pt x="95" y="437"/>
                          <a:pt x="93" y="437"/>
                        </a:cubicBezTo>
                        <a:cubicBezTo>
                          <a:pt x="92" y="437"/>
                          <a:pt x="91" y="439"/>
                          <a:pt x="91" y="440"/>
                        </a:cubicBezTo>
                        <a:cubicBezTo>
                          <a:pt x="89" y="440"/>
                          <a:pt x="88" y="439"/>
                          <a:pt x="86" y="439"/>
                        </a:cubicBezTo>
                        <a:cubicBezTo>
                          <a:pt x="84" y="439"/>
                          <a:pt x="84" y="442"/>
                          <a:pt x="82" y="443"/>
                        </a:cubicBezTo>
                        <a:cubicBezTo>
                          <a:pt x="77" y="446"/>
                          <a:pt x="74" y="447"/>
                          <a:pt x="69" y="446"/>
                        </a:cubicBezTo>
                        <a:cubicBezTo>
                          <a:pt x="69" y="450"/>
                          <a:pt x="69" y="453"/>
                          <a:pt x="68" y="456"/>
                        </a:cubicBezTo>
                        <a:cubicBezTo>
                          <a:pt x="67" y="457"/>
                          <a:pt x="66" y="458"/>
                          <a:pt x="65" y="459"/>
                        </a:cubicBezTo>
                        <a:cubicBezTo>
                          <a:pt x="64" y="460"/>
                          <a:pt x="65" y="462"/>
                          <a:pt x="63" y="463"/>
                        </a:cubicBezTo>
                        <a:cubicBezTo>
                          <a:pt x="57" y="467"/>
                          <a:pt x="53" y="468"/>
                          <a:pt x="47" y="473"/>
                        </a:cubicBezTo>
                        <a:cubicBezTo>
                          <a:pt x="47" y="473"/>
                          <a:pt x="47" y="473"/>
                          <a:pt x="47" y="473"/>
                        </a:cubicBezTo>
                        <a:cubicBezTo>
                          <a:pt x="43" y="470"/>
                          <a:pt x="40" y="471"/>
                          <a:pt x="36" y="468"/>
                        </a:cubicBezTo>
                        <a:cubicBezTo>
                          <a:pt x="33" y="467"/>
                          <a:pt x="33" y="466"/>
                          <a:pt x="30" y="465"/>
                        </a:cubicBezTo>
                        <a:cubicBezTo>
                          <a:pt x="25" y="464"/>
                          <a:pt x="22" y="466"/>
                          <a:pt x="17" y="463"/>
                        </a:cubicBezTo>
                        <a:cubicBezTo>
                          <a:pt x="15" y="462"/>
                          <a:pt x="14" y="460"/>
                          <a:pt x="12" y="459"/>
                        </a:cubicBezTo>
                        <a:cubicBezTo>
                          <a:pt x="12" y="459"/>
                          <a:pt x="12" y="459"/>
                          <a:pt x="12" y="459"/>
                        </a:cubicBezTo>
                        <a:cubicBezTo>
                          <a:pt x="14" y="450"/>
                          <a:pt x="13" y="443"/>
                          <a:pt x="15" y="432"/>
                        </a:cubicBezTo>
                        <a:cubicBezTo>
                          <a:pt x="16" y="421"/>
                          <a:pt x="17" y="415"/>
                          <a:pt x="17" y="404"/>
                        </a:cubicBezTo>
                        <a:cubicBezTo>
                          <a:pt x="17" y="393"/>
                          <a:pt x="17" y="393"/>
                          <a:pt x="17" y="393"/>
                        </a:cubicBezTo>
                        <a:cubicBezTo>
                          <a:pt x="17" y="392"/>
                          <a:pt x="16" y="392"/>
                          <a:pt x="16" y="391"/>
                        </a:cubicBezTo>
                        <a:cubicBezTo>
                          <a:pt x="16" y="388"/>
                          <a:pt x="20" y="388"/>
                          <a:pt x="22" y="386"/>
                        </a:cubicBezTo>
                        <a:cubicBezTo>
                          <a:pt x="24" y="383"/>
                          <a:pt x="24" y="380"/>
                          <a:pt x="26" y="377"/>
                        </a:cubicBezTo>
                        <a:cubicBezTo>
                          <a:pt x="29" y="372"/>
                          <a:pt x="30" y="368"/>
                          <a:pt x="30" y="362"/>
                        </a:cubicBezTo>
                        <a:cubicBezTo>
                          <a:pt x="30" y="355"/>
                          <a:pt x="30" y="355"/>
                          <a:pt x="30" y="355"/>
                        </a:cubicBezTo>
                        <a:cubicBezTo>
                          <a:pt x="30" y="349"/>
                          <a:pt x="30" y="346"/>
                          <a:pt x="28" y="340"/>
                        </a:cubicBezTo>
                        <a:cubicBezTo>
                          <a:pt x="27" y="337"/>
                          <a:pt x="25" y="335"/>
                          <a:pt x="25" y="332"/>
                        </a:cubicBezTo>
                        <a:cubicBezTo>
                          <a:pt x="28" y="332"/>
                          <a:pt x="30" y="336"/>
                          <a:pt x="33" y="336"/>
                        </a:cubicBezTo>
                        <a:cubicBezTo>
                          <a:pt x="37" y="336"/>
                          <a:pt x="37" y="332"/>
                          <a:pt x="39" y="328"/>
                        </a:cubicBezTo>
                        <a:cubicBezTo>
                          <a:pt x="40" y="329"/>
                          <a:pt x="41" y="330"/>
                          <a:pt x="41" y="332"/>
                        </a:cubicBezTo>
                        <a:cubicBezTo>
                          <a:pt x="42" y="333"/>
                          <a:pt x="42" y="335"/>
                          <a:pt x="43" y="335"/>
                        </a:cubicBezTo>
                        <a:cubicBezTo>
                          <a:pt x="46" y="335"/>
                          <a:pt x="46" y="334"/>
                          <a:pt x="49" y="333"/>
                        </a:cubicBezTo>
                        <a:cubicBezTo>
                          <a:pt x="52" y="331"/>
                          <a:pt x="54" y="330"/>
                          <a:pt x="54" y="326"/>
                        </a:cubicBezTo>
                        <a:cubicBezTo>
                          <a:pt x="54" y="324"/>
                          <a:pt x="54" y="322"/>
                          <a:pt x="52" y="322"/>
                        </a:cubicBezTo>
                        <a:cubicBezTo>
                          <a:pt x="47" y="322"/>
                          <a:pt x="45" y="328"/>
                          <a:pt x="40" y="328"/>
                        </a:cubicBezTo>
                        <a:cubicBezTo>
                          <a:pt x="40" y="328"/>
                          <a:pt x="39" y="328"/>
                          <a:pt x="39" y="328"/>
                        </a:cubicBezTo>
                        <a:cubicBezTo>
                          <a:pt x="39" y="326"/>
                          <a:pt x="39" y="326"/>
                          <a:pt x="39" y="326"/>
                        </a:cubicBezTo>
                        <a:cubicBezTo>
                          <a:pt x="41" y="321"/>
                          <a:pt x="41" y="321"/>
                          <a:pt x="41" y="321"/>
                        </a:cubicBezTo>
                        <a:cubicBezTo>
                          <a:pt x="42" y="318"/>
                          <a:pt x="43" y="315"/>
                          <a:pt x="44" y="312"/>
                        </a:cubicBezTo>
                        <a:cubicBezTo>
                          <a:pt x="43" y="312"/>
                          <a:pt x="42" y="312"/>
                          <a:pt x="41" y="312"/>
                        </a:cubicBezTo>
                        <a:cubicBezTo>
                          <a:pt x="37" y="282"/>
                          <a:pt x="37" y="282"/>
                          <a:pt x="37" y="282"/>
                        </a:cubicBezTo>
                        <a:cubicBezTo>
                          <a:pt x="38" y="275"/>
                          <a:pt x="48" y="276"/>
                          <a:pt x="48" y="269"/>
                        </a:cubicBezTo>
                        <a:cubicBezTo>
                          <a:pt x="48" y="254"/>
                          <a:pt x="41" y="247"/>
                          <a:pt x="38" y="233"/>
                        </a:cubicBezTo>
                        <a:cubicBezTo>
                          <a:pt x="37" y="223"/>
                          <a:pt x="36" y="216"/>
                          <a:pt x="31" y="208"/>
                        </a:cubicBezTo>
                        <a:cubicBezTo>
                          <a:pt x="29" y="204"/>
                          <a:pt x="26" y="202"/>
                          <a:pt x="26" y="198"/>
                        </a:cubicBezTo>
                        <a:cubicBezTo>
                          <a:pt x="26" y="190"/>
                          <a:pt x="26" y="190"/>
                          <a:pt x="26" y="190"/>
                        </a:cubicBezTo>
                        <a:cubicBezTo>
                          <a:pt x="26" y="189"/>
                          <a:pt x="27" y="189"/>
                          <a:pt x="27" y="187"/>
                        </a:cubicBezTo>
                        <a:cubicBezTo>
                          <a:pt x="27" y="184"/>
                          <a:pt x="25" y="183"/>
                          <a:pt x="24" y="180"/>
                        </a:cubicBezTo>
                        <a:cubicBezTo>
                          <a:pt x="21" y="173"/>
                          <a:pt x="19" y="169"/>
                          <a:pt x="17" y="162"/>
                        </a:cubicBezTo>
                        <a:cubicBezTo>
                          <a:pt x="14" y="153"/>
                          <a:pt x="13" y="148"/>
                          <a:pt x="8" y="140"/>
                        </a:cubicBezTo>
                        <a:cubicBezTo>
                          <a:pt x="6" y="135"/>
                          <a:pt x="4" y="133"/>
                          <a:pt x="2" y="128"/>
                        </a:cubicBezTo>
                        <a:cubicBezTo>
                          <a:pt x="1" y="127"/>
                          <a:pt x="0" y="126"/>
                          <a:pt x="0" y="124"/>
                        </a:cubicBezTo>
                        <a:cubicBezTo>
                          <a:pt x="0" y="121"/>
                          <a:pt x="3" y="121"/>
                          <a:pt x="5" y="120"/>
                        </a:cubicBezTo>
                        <a:cubicBezTo>
                          <a:pt x="10" y="119"/>
                          <a:pt x="13" y="118"/>
                          <a:pt x="17" y="118"/>
                        </a:cubicBezTo>
                        <a:cubicBezTo>
                          <a:pt x="24" y="118"/>
                          <a:pt x="23" y="127"/>
                          <a:pt x="23" y="133"/>
                        </a:cubicBezTo>
                        <a:cubicBezTo>
                          <a:pt x="23" y="138"/>
                          <a:pt x="23" y="138"/>
                          <a:pt x="23" y="138"/>
                        </a:cubicBezTo>
                        <a:cubicBezTo>
                          <a:pt x="23" y="138"/>
                          <a:pt x="24" y="139"/>
                          <a:pt x="24" y="139"/>
                        </a:cubicBezTo>
                        <a:cubicBezTo>
                          <a:pt x="25" y="139"/>
                          <a:pt x="26" y="138"/>
                          <a:pt x="27" y="138"/>
                        </a:cubicBezTo>
                        <a:cubicBezTo>
                          <a:pt x="27" y="138"/>
                          <a:pt x="27" y="138"/>
                          <a:pt x="27" y="138"/>
                        </a:cubicBezTo>
                        <a:close/>
                        <a:moveTo>
                          <a:pt x="223" y="125"/>
                        </a:moveTo>
                        <a:cubicBezTo>
                          <a:pt x="225" y="124"/>
                          <a:pt x="227" y="122"/>
                          <a:pt x="227" y="120"/>
                        </a:cubicBezTo>
                        <a:cubicBezTo>
                          <a:pt x="227" y="118"/>
                          <a:pt x="225" y="116"/>
                          <a:pt x="224" y="117"/>
                        </a:cubicBezTo>
                        <a:cubicBezTo>
                          <a:pt x="222" y="119"/>
                          <a:pt x="224" y="122"/>
                          <a:pt x="223" y="125"/>
                        </a:cubicBezTo>
                        <a:close/>
                        <a:moveTo>
                          <a:pt x="199" y="27"/>
                        </a:moveTo>
                        <a:cubicBezTo>
                          <a:pt x="198" y="28"/>
                          <a:pt x="197" y="28"/>
                          <a:pt x="197" y="29"/>
                        </a:cubicBezTo>
                        <a:cubicBezTo>
                          <a:pt x="197" y="32"/>
                          <a:pt x="201" y="32"/>
                          <a:pt x="201" y="34"/>
                        </a:cubicBezTo>
                        <a:cubicBezTo>
                          <a:pt x="201" y="38"/>
                          <a:pt x="201" y="38"/>
                          <a:pt x="201" y="38"/>
                        </a:cubicBezTo>
                        <a:cubicBezTo>
                          <a:pt x="202" y="38"/>
                          <a:pt x="203" y="38"/>
                          <a:pt x="204" y="38"/>
                        </a:cubicBezTo>
                        <a:cubicBezTo>
                          <a:pt x="205" y="38"/>
                          <a:pt x="206" y="38"/>
                          <a:pt x="208" y="38"/>
                        </a:cubicBezTo>
                        <a:cubicBezTo>
                          <a:pt x="207" y="36"/>
                          <a:pt x="207" y="35"/>
                          <a:pt x="205" y="33"/>
                        </a:cubicBezTo>
                        <a:cubicBezTo>
                          <a:pt x="204" y="34"/>
                          <a:pt x="204" y="34"/>
                          <a:pt x="204" y="34"/>
                        </a:cubicBezTo>
                        <a:cubicBezTo>
                          <a:pt x="201" y="32"/>
                          <a:pt x="201" y="29"/>
                          <a:pt x="199" y="2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8" name="Google Shape;48;p4"/>
                  <p:cNvSpPr/>
                  <p:nvPr/>
                </p:nvSpPr>
                <p:spPr>
                  <a:xfrm>
                    <a:off x="5781675" y="804863"/>
                    <a:ext cx="487363" cy="574675"/>
                  </a:xfrm>
                  <a:custGeom>
                    <a:avLst/>
                    <a:gdLst/>
                    <a:ahLst/>
                    <a:cxnLst/>
                    <a:rect l="l" t="t" r="r" b="b"/>
                    <a:pathLst>
                      <a:path w="334" h="394" extrusionOk="0">
                        <a:moveTo>
                          <a:pt x="326" y="305"/>
                        </a:moveTo>
                        <a:cubicBezTo>
                          <a:pt x="325" y="305"/>
                          <a:pt x="325" y="305"/>
                          <a:pt x="325" y="305"/>
                        </a:cubicBezTo>
                        <a:cubicBezTo>
                          <a:pt x="327" y="307"/>
                          <a:pt x="328" y="309"/>
                          <a:pt x="330" y="309"/>
                        </a:cubicBezTo>
                        <a:cubicBezTo>
                          <a:pt x="332" y="309"/>
                          <a:pt x="333" y="308"/>
                          <a:pt x="334" y="307"/>
                        </a:cubicBezTo>
                        <a:cubicBezTo>
                          <a:pt x="332" y="305"/>
                          <a:pt x="329" y="306"/>
                          <a:pt x="326" y="305"/>
                        </a:cubicBezTo>
                        <a:close/>
                        <a:moveTo>
                          <a:pt x="179" y="109"/>
                        </a:moveTo>
                        <a:cubicBezTo>
                          <a:pt x="178" y="109"/>
                          <a:pt x="178" y="110"/>
                          <a:pt x="177" y="110"/>
                        </a:cubicBezTo>
                        <a:cubicBezTo>
                          <a:pt x="179" y="111"/>
                          <a:pt x="180" y="113"/>
                          <a:pt x="183" y="115"/>
                        </a:cubicBezTo>
                        <a:cubicBezTo>
                          <a:pt x="183" y="114"/>
                          <a:pt x="183" y="114"/>
                          <a:pt x="183" y="114"/>
                        </a:cubicBezTo>
                        <a:cubicBezTo>
                          <a:pt x="183" y="111"/>
                          <a:pt x="181" y="109"/>
                          <a:pt x="179" y="109"/>
                        </a:cubicBezTo>
                        <a:close/>
                        <a:moveTo>
                          <a:pt x="210" y="121"/>
                        </a:moveTo>
                        <a:cubicBezTo>
                          <a:pt x="210" y="116"/>
                          <a:pt x="210" y="116"/>
                          <a:pt x="210" y="116"/>
                        </a:cubicBezTo>
                        <a:cubicBezTo>
                          <a:pt x="208" y="116"/>
                          <a:pt x="207" y="116"/>
                          <a:pt x="205" y="116"/>
                        </a:cubicBezTo>
                        <a:cubicBezTo>
                          <a:pt x="204" y="117"/>
                          <a:pt x="204" y="117"/>
                          <a:pt x="204" y="117"/>
                        </a:cubicBezTo>
                        <a:cubicBezTo>
                          <a:pt x="207" y="119"/>
                          <a:pt x="208" y="121"/>
                          <a:pt x="209" y="124"/>
                        </a:cubicBezTo>
                        <a:cubicBezTo>
                          <a:pt x="209" y="125"/>
                          <a:pt x="209" y="125"/>
                          <a:pt x="209" y="125"/>
                        </a:cubicBezTo>
                        <a:cubicBezTo>
                          <a:pt x="210" y="123"/>
                          <a:pt x="210" y="123"/>
                          <a:pt x="210" y="121"/>
                        </a:cubicBezTo>
                        <a:close/>
                        <a:moveTo>
                          <a:pt x="261" y="370"/>
                        </a:moveTo>
                        <a:cubicBezTo>
                          <a:pt x="261" y="370"/>
                          <a:pt x="261" y="370"/>
                          <a:pt x="261" y="370"/>
                        </a:cubicBezTo>
                        <a:cubicBezTo>
                          <a:pt x="261" y="370"/>
                          <a:pt x="261" y="370"/>
                          <a:pt x="261" y="370"/>
                        </a:cubicBezTo>
                        <a:cubicBezTo>
                          <a:pt x="260" y="369"/>
                          <a:pt x="259" y="369"/>
                          <a:pt x="259" y="368"/>
                        </a:cubicBezTo>
                        <a:cubicBezTo>
                          <a:pt x="259" y="365"/>
                          <a:pt x="261" y="364"/>
                          <a:pt x="261" y="361"/>
                        </a:cubicBezTo>
                        <a:cubicBezTo>
                          <a:pt x="261" y="362"/>
                          <a:pt x="261" y="362"/>
                          <a:pt x="261" y="362"/>
                        </a:cubicBezTo>
                        <a:cubicBezTo>
                          <a:pt x="259" y="363"/>
                          <a:pt x="258" y="365"/>
                          <a:pt x="255" y="365"/>
                        </a:cubicBezTo>
                        <a:cubicBezTo>
                          <a:pt x="248" y="365"/>
                          <a:pt x="244" y="360"/>
                          <a:pt x="238" y="356"/>
                        </a:cubicBezTo>
                        <a:cubicBezTo>
                          <a:pt x="244" y="385"/>
                          <a:pt x="244" y="385"/>
                          <a:pt x="244" y="385"/>
                        </a:cubicBezTo>
                        <a:cubicBezTo>
                          <a:pt x="244" y="388"/>
                          <a:pt x="241" y="389"/>
                          <a:pt x="238" y="391"/>
                        </a:cubicBezTo>
                        <a:cubicBezTo>
                          <a:pt x="233" y="393"/>
                          <a:pt x="229" y="393"/>
                          <a:pt x="224" y="394"/>
                        </a:cubicBezTo>
                        <a:cubicBezTo>
                          <a:pt x="222" y="392"/>
                          <a:pt x="223" y="390"/>
                          <a:pt x="222" y="387"/>
                        </a:cubicBezTo>
                        <a:cubicBezTo>
                          <a:pt x="219" y="381"/>
                          <a:pt x="219" y="378"/>
                          <a:pt x="217" y="371"/>
                        </a:cubicBezTo>
                        <a:cubicBezTo>
                          <a:pt x="216" y="361"/>
                          <a:pt x="211" y="356"/>
                          <a:pt x="206" y="347"/>
                        </a:cubicBezTo>
                        <a:cubicBezTo>
                          <a:pt x="201" y="339"/>
                          <a:pt x="196" y="336"/>
                          <a:pt x="191" y="328"/>
                        </a:cubicBezTo>
                        <a:cubicBezTo>
                          <a:pt x="182" y="316"/>
                          <a:pt x="178" y="309"/>
                          <a:pt x="169" y="297"/>
                        </a:cubicBezTo>
                        <a:cubicBezTo>
                          <a:pt x="164" y="287"/>
                          <a:pt x="159" y="284"/>
                          <a:pt x="152" y="276"/>
                        </a:cubicBezTo>
                        <a:cubicBezTo>
                          <a:pt x="146" y="267"/>
                          <a:pt x="142" y="263"/>
                          <a:pt x="136" y="253"/>
                        </a:cubicBezTo>
                        <a:cubicBezTo>
                          <a:pt x="131" y="245"/>
                          <a:pt x="126" y="241"/>
                          <a:pt x="121" y="232"/>
                        </a:cubicBezTo>
                        <a:cubicBezTo>
                          <a:pt x="120" y="229"/>
                          <a:pt x="118" y="228"/>
                          <a:pt x="116" y="225"/>
                        </a:cubicBezTo>
                        <a:cubicBezTo>
                          <a:pt x="108" y="209"/>
                          <a:pt x="100" y="203"/>
                          <a:pt x="89" y="189"/>
                        </a:cubicBezTo>
                        <a:cubicBezTo>
                          <a:pt x="84" y="183"/>
                          <a:pt x="83" y="179"/>
                          <a:pt x="79" y="172"/>
                        </a:cubicBezTo>
                        <a:cubicBezTo>
                          <a:pt x="77" y="168"/>
                          <a:pt x="73" y="166"/>
                          <a:pt x="70" y="162"/>
                        </a:cubicBezTo>
                        <a:cubicBezTo>
                          <a:pt x="68" y="158"/>
                          <a:pt x="68" y="154"/>
                          <a:pt x="64" y="152"/>
                        </a:cubicBezTo>
                        <a:cubicBezTo>
                          <a:pt x="66" y="148"/>
                          <a:pt x="70" y="150"/>
                          <a:pt x="74" y="148"/>
                        </a:cubicBezTo>
                        <a:cubicBezTo>
                          <a:pt x="78" y="147"/>
                          <a:pt x="82" y="145"/>
                          <a:pt x="84" y="141"/>
                        </a:cubicBezTo>
                        <a:cubicBezTo>
                          <a:pt x="85" y="137"/>
                          <a:pt x="84" y="134"/>
                          <a:pt x="84" y="130"/>
                        </a:cubicBezTo>
                        <a:cubicBezTo>
                          <a:pt x="84" y="122"/>
                          <a:pt x="80" y="118"/>
                          <a:pt x="77" y="111"/>
                        </a:cubicBezTo>
                        <a:cubicBezTo>
                          <a:pt x="69" y="93"/>
                          <a:pt x="58" y="86"/>
                          <a:pt x="48" y="69"/>
                        </a:cubicBezTo>
                        <a:cubicBezTo>
                          <a:pt x="44" y="61"/>
                          <a:pt x="39" y="57"/>
                          <a:pt x="34" y="49"/>
                        </a:cubicBezTo>
                        <a:cubicBezTo>
                          <a:pt x="30" y="42"/>
                          <a:pt x="27" y="37"/>
                          <a:pt x="20" y="33"/>
                        </a:cubicBezTo>
                        <a:cubicBezTo>
                          <a:pt x="17" y="31"/>
                          <a:pt x="16" y="28"/>
                          <a:pt x="12" y="26"/>
                        </a:cubicBezTo>
                        <a:cubicBezTo>
                          <a:pt x="10" y="25"/>
                          <a:pt x="8" y="25"/>
                          <a:pt x="7" y="24"/>
                        </a:cubicBezTo>
                        <a:cubicBezTo>
                          <a:pt x="6" y="23"/>
                          <a:pt x="6" y="21"/>
                          <a:pt x="6" y="20"/>
                        </a:cubicBezTo>
                        <a:cubicBezTo>
                          <a:pt x="5" y="18"/>
                          <a:pt x="2" y="18"/>
                          <a:pt x="0" y="17"/>
                        </a:cubicBezTo>
                        <a:cubicBezTo>
                          <a:pt x="0" y="16"/>
                          <a:pt x="0" y="16"/>
                          <a:pt x="0" y="16"/>
                        </a:cubicBezTo>
                        <a:cubicBezTo>
                          <a:pt x="3" y="15"/>
                          <a:pt x="6" y="13"/>
                          <a:pt x="6" y="9"/>
                        </a:cubicBezTo>
                        <a:cubicBezTo>
                          <a:pt x="6" y="8"/>
                          <a:pt x="6" y="8"/>
                          <a:pt x="6" y="7"/>
                        </a:cubicBezTo>
                        <a:cubicBezTo>
                          <a:pt x="7" y="6"/>
                          <a:pt x="8" y="6"/>
                          <a:pt x="9" y="6"/>
                        </a:cubicBezTo>
                        <a:cubicBezTo>
                          <a:pt x="16" y="6"/>
                          <a:pt x="19" y="13"/>
                          <a:pt x="26" y="13"/>
                        </a:cubicBezTo>
                        <a:cubicBezTo>
                          <a:pt x="30" y="13"/>
                          <a:pt x="32" y="8"/>
                          <a:pt x="33" y="4"/>
                        </a:cubicBezTo>
                        <a:cubicBezTo>
                          <a:pt x="39" y="5"/>
                          <a:pt x="42" y="6"/>
                          <a:pt x="48" y="6"/>
                        </a:cubicBezTo>
                        <a:cubicBezTo>
                          <a:pt x="53" y="6"/>
                          <a:pt x="56" y="4"/>
                          <a:pt x="58" y="0"/>
                        </a:cubicBezTo>
                        <a:cubicBezTo>
                          <a:pt x="60" y="1"/>
                          <a:pt x="62" y="2"/>
                          <a:pt x="64" y="4"/>
                        </a:cubicBezTo>
                        <a:cubicBezTo>
                          <a:pt x="61" y="6"/>
                          <a:pt x="58" y="7"/>
                          <a:pt x="58" y="10"/>
                        </a:cubicBezTo>
                        <a:cubicBezTo>
                          <a:pt x="58" y="15"/>
                          <a:pt x="58" y="15"/>
                          <a:pt x="58" y="15"/>
                        </a:cubicBezTo>
                        <a:cubicBezTo>
                          <a:pt x="58" y="20"/>
                          <a:pt x="56" y="22"/>
                          <a:pt x="56" y="27"/>
                        </a:cubicBezTo>
                        <a:cubicBezTo>
                          <a:pt x="56" y="37"/>
                          <a:pt x="59" y="43"/>
                          <a:pt x="64" y="52"/>
                        </a:cubicBezTo>
                        <a:cubicBezTo>
                          <a:pt x="67" y="58"/>
                          <a:pt x="69" y="62"/>
                          <a:pt x="74" y="67"/>
                        </a:cubicBezTo>
                        <a:cubicBezTo>
                          <a:pt x="77" y="69"/>
                          <a:pt x="78" y="71"/>
                          <a:pt x="81" y="73"/>
                        </a:cubicBezTo>
                        <a:cubicBezTo>
                          <a:pt x="82" y="73"/>
                          <a:pt x="83" y="73"/>
                          <a:pt x="83" y="74"/>
                        </a:cubicBezTo>
                        <a:cubicBezTo>
                          <a:pt x="83" y="75"/>
                          <a:pt x="82" y="75"/>
                          <a:pt x="82" y="76"/>
                        </a:cubicBezTo>
                        <a:cubicBezTo>
                          <a:pt x="82" y="78"/>
                          <a:pt x="84" y="78"/>
                          <a:pt x="84" y="79"/>
                        </a:cubicBezTo>
                        <a:cubicBezTo>
                          <a:pt x="84" y="81"/>
                          <a:pt x="82" y="82"/>
                          <a:pt x="82" y="84"/>
                        </a:cubicBezTo>
                        <a:cubicBezTo>
                          <a:pt x="82" y="89"/>
                          <a:pt x="86" y="91"/>
                          <a:pt x="91" y="93"/>
                        </a:cubicBezTo>
                        <a:cubicBezTo>
                          <a:pt x="105" y="99"/>
                          <a:pt x="103" y="104"/>
                          <a:pt x="102" y="92"/>
                        </a:cubicBezTo>
                        <a:cubicBezTo>
                          <a:pt x="107" y="91"/>
                          <a:pt x="110" y="91"/>
                          <a:pt x="115" y="90"/>
                        </a:cubicBezTo>
                        <a:cubicBezTo>
                          <a:pt x="118" y="89"/>
                          <a:pt x="118" y="86"/>
                          <a:pt x="118" y="83"/>
                        </a:cubicBezTo>
                        <a:cubicBezTo>
                          <a:pt x="119" y="80"/>
                          <a:pt x="120" y="79"/>
                          <a:pt x="121" y="77"/>
                        </a:cubicBezTo>
                        <a:cubicBezTo>
                          <a:pt x="122" y="74"/>
                          <a:pt x="122" y="82"/>
                          <a:pt x="122" y="83"/>
                        </a:cubicBezTo>
                        <a:cubicBezTo>
                          <a:pt x="122" y="83"/>
                          <a:pt x="122" y="84"/>
                          <a:pt x="122" y="85"/>
                        </a:cubicBezTo>
                        <a:cubicBezTo>
                          <a:pt x="122" y="86"/>
                          <a:pt x="124" y="86"/>
                          <a:pt x="125" y="86"/>
                        </a:cubicBezTo>
                        <a:cubicBezTo>
                          <a:pt x="127" y="86"/>
                          <a:pt x="127" y="86"/>
                          <a:pt x="129" y="86"/>
                        </a:cubicBezTo>
                        <a:cubicBezTo>
                          <a:pt x="131" y="86"/>
                          <a:pt x="132" y="88"/>
                          <a:pt x="132" y="90"/>
                        </a:cubicBezTo>
                        <a:cubicBezTo>
                          <a:pt x="132" y="92"/>
                          <a:pt x="130" y="91"/>
                          <a:pt x="129" y="92"/>
                        </a:cubicBezTo>
                        <a:cubicBezTo>
                          <a:pt x="126" y="94"/>
                          <a:pt x="124" y="95"/>
                          <a:pt x="120" y="96"/>
                        </a:cubicBezTo>
                        <a:cubicBezTo>
                          <a:pt x="118" y="96"/>
                          <a:pt x="116" y="96"/>
                          <a:pt x="116" y="97"/>
                        </a:cubicBezTo>
                        <a:cubicBezTo>
                          <a:pt x="116" y="100"/>
                          <a:pt x="118" y="101"/>
                          <a:pt x="119" y="104"/>
                        </a:cubicBezTo>
                        <a:cubicBezTo>
                          <a:pt x="122" y="110"/>
                          <a:pt x="123" y="117"/>
                          <a:pt x="130" y="117"/>
                        </a:cubicBezTo>
                        <a:cubicBezTo>
                          <a:pt x="135" y="117"/>
                          <a:pt x="142" y="115"/>
                          <a:pt x="142" y="110"/>
                        </a:cubicBezTo>
                        <a:cubicBezTo>
                          <a:pt x="142" y="109"/>
                          <a:pt x="141" y="108"/>
                          <a:pt x="141" y="107"/>
                        </a:cubicBezTo>
                        <a:cubicBezTo>
                          <a:pt x="143" y="107"/>
                          <a:pt x="144" y="105"/>
                          <a:pt x="145" y="103"/>
                        </a:cubicBezTo>
                        <a:cubicBezTo>
                          <a:pt x="149" y="105"/>
                          <a:pt x="152" y="104"/>
                          <a:pt x="156" y="106"/>
                        </a:cubicBezTo>
                        <a:cubicBezTo>
                          <a:pt x="158" y="107"/>
                          <a:pt x="158" y="110"/>
                          <a:pt x="161" y="110"/>
                        </a:cubicBezTo>
                        <a:cubicBezTo>
                          <a:pt x="163" y="110"/>
                          <a:pt x="164" y="109"/>
                          <a:pt x="165" y="109"/>
                        </a:cubicBezTo>
                        <a:cubicBezTo>
                          <a:pt x="169" y="109"/>
                          <a:pt x="169" y="109"/>
                          <a:pt x="169" y="109"/>
                        </a:cubicBezTo>
                        <a:cubicBezTo>
                          <a:pt x="170" y="114"/>
                          <a:pt x="174" y="119"/>
                          <a:pt x="180" y="119"/>
                        </a:cubicBezTo>
                        <a:cubicBezTo>
                          <a:pt x="185" y="119"/>
                          <a:pt x="189" y="117"/>
                          <a:pt x="194" y="115"/>
                        </a:cubicBezTo>
                        <a:cubicBezTo>
                          <a:pt x="195" y="116"/>
                          <a:pt x="195" y="116"/>
                          <a:pt x="195" y="116"/>
                        </a:cubicBezTo>
                        <a:cubicBezTo>
                          <a:pt x="194" y="117"/>
                          <a:pt x="194" y="118"/>
                          <a:pt x="193" y="120"/>
                        </a:cubicBezTo>
                        <a:cubicBezTo>
                          <a:pt x="194" y="120"/>
                          <a:pt x="194" y="120"/>
                          <a:pt x="194" y="120"/>
                        </a:cubicBezTo>
                        <a:cubicBezTo>
                          <a:pt x="196" y="120"/>
                          <a:pt x="197" y="119"/>
                          <a:pt x="198" y="118"/>
                        </a:cubicBezTo>
                        <a:cubicBezTo>
                          <a:pt x="203" y="119"/>
                          <a:pt x="205" y="123"/>
                          <a:pt x="205" y="128"/>
                        </a:cubicBezTo>
                        <a:cubicBezTo>
                          <a:pt x="205" y="129"/>
                          <a:pt x="205" y="130"/>
                          <a:pt x="205" y="131"/>
                        </a:cubicBezTo>
                        <a:cubicBezTo>
                          <a:pt x="205" y="138"/>
                          <a:pt x="212" y="141"/>
                          <a:pt x="219" y="141"/>
                        </a:cubicBezTo>
                        <a:cubicBezTo>
                          <a:pt x="224" y="141"/>
                          <a:pt x="224" y="141"/>
                          <a:pt x="224" y="141"/>
                        </a:cubicBezTo>
                        <a:cubicBezTo>
                          <a:pt x="226" y="141"/>
                          <a:pt x="227" y="141"/>
                          <a:pt x="229" y="141"/>
                        </a:cubicBezTo>
                        <a:cubicBezTo>
                          <a:pt x="232" y="141"/>
                          <a:pt x="231" y="145"/>
                          <a:pt x="233" y="147"/>
                        </a:cubicBezTo>
                        <a:cubicBezTo>
                          <a:pt x="235" y="149"/>
                          <a:pt x="237" y="151"/>
                          <a:pt x="237" y="154"/>
                        </a:cubicBezTo>
                        <a:cubicBezTo>
                          <a:pt x="237" y="156"/>
                          <a:pt x="235" y="157"/>
                          <a:pt x="233" y="157"/>
                        </a:cubicBezTo>
                        <a:cubicBezTo>
                          <a:pt x="230" y="157"/>
                          <a:pt x="229" y="155"/>
                          <a:pt x="226" y="154"/>
                        </a:cubicBezTo>
                        <a:cubicBezTo>
                          <a:pt x="226" y="155"/>
                          <a:pt x="227" y="156"/>
                          <a:pt x="227" y="157"/>
                        </a:cubicBezTo>
                        <a:cubicBezTo>
                          <a:pt x="227" y="159"/>
                          <a:pt x="225" y="160"/>
                          <a:pt x="225" y="162"/>
                        </a:cubicBezTo>
                        <a:cubicBezTo>
                          <a:pt x="225" y="163"/>
                          <a:pt x="227" y="163"/>
                          <a:pt x="227" y="164"/>
                        </a:cubicBezTo>
                        <a:cubicBezTo>
                          <a:pt x="229" y="167"/>
                          <a:pt x="230" y="169"/>
                          <a:pt x="233" y="171"/>
                        </a:cubicBezTo>
                        <a:cubicBezTo>
                          <a:pt x="233" y="170"/>
                          <a:pt x="234" y="170"/>
                          <a:pt x="234" y="169"/>
                        </a:cubicBezTo>
                        <a:cubicBezTo>
                          <a:pt x="234" y="168"/>
                          <a:pt x="233" y="168"/>
                          <a:pt x="233" y="167"/>
                        </a:cubicBezTo>
                        <a:cubicBezTo>
                          <a:pt x="233" y="166"/>
                          <a:pt x="234" y="165"/>
                          <a:pt x="235" y="165"/>
                        </a:cubicBezTo>
                        <a:cubicBezTo>
                          <a:pt x="236" y="165"/>
                          <a:pt x="236" y="166"/>
                          <a:pt x="237" y="166"/>
                        </a:cubicBezTo>
                        <a:cubicBezTo>
                          <a:pt x="239" y="168"/>
                          <a:pt x="241" y="169"/>
                          <a:pt x="244" y="170"/>
                        </a:cubicBezTo>
                        <a:cubicBezTo>
                          <a:pt x="245" y="169"/>
                          <a:pt x="245" y="169"/>
                          <a:pt x="245" y="169"/>
                        </a:cubicBezTo>
                        <a:cubicBezTo>
                          <a:pt x="245" y="167"/>
                          <a:pt x="248" y="167"/>
                          <a:pt x="250" y="165"/>
                        </a:cubicBezTo>
                        <a:cubicBezTo>
                          <a:pt x="248" y="164"/>
                          <a:pt x="247" y="164"/>
                          <a:pt x="245" y="164"/>
                        </a:cubicBezTo>
                        <a:cubicBezTo>
                          <a:pt x="245" y="162"/>
                          <a:pt x="247" y="162"/>
                          <a:pt x="248" y="160"/>
                        </a:cubicBezTo>
                        <a:cubicBezTo>
                          <a:pt x="249" y="159"/>
                          <a:pt x="249" y="158"/>
                          <a:pt x="250" y="158"/>
                        </a:cubicBezTo>
                        <a:cubicBezTo>
                          <a:pt x="253" y="158"/>
                          <a:pt x="254" y="161"/>
                          <a:pt x="257" y="161"/>
                        </a:cubicBezTo>
                        <a:cubicBezTo>
                          <a:pt x="261" y="161"/>
                          <a:pt x="261" y="156"/>
                          <a:pt x="264" y="154"/>
                        </a:cubicBezTo>
                        <a:cubicBezTo>
                          <a:pt x="266" y="155"/>
                          <a:pt x="266" y="155"/>
                          <a:pt x="266" y="155"/>
                        </a:cubicBezTo>
                        <a:cubicBezTo>
                          <a:pt x="267" y="154"/>
                          <a:pt x="267" y="154"/>
                          <a:pt x="268" y="153"/>
                        </a:cubicBezTo>
                        <a:cubicBezTo>
                          <a:pt x="270" y="153"/>
                          <a:pt x="270" y="153"/>
                          <a:pt x="270" y="153"/>
                        </a:cubicBezTo>
                        <a:cubicBezTo>
                          <a:pt x="270" y="155"/>
                          <a:pt x="270" y="155"/>
                          <a:pt x="270" y="155"/>
                        </a:cubicBezTo>
                        <a:cubicBezTo>
                          <a:pt x="270" y="158"/>
                          <a:pt x="266" y="158"/>
                          <a:pt x="266" y="160"/>
                        </a:cubicBezTo>
                        <a:cubicBezTo>
                          <a:pt x="266" y="163"/>
                          <a:pt x="269" y="164"/>
                          <a:pt x="269" y="166"/>
                        </a:cubicBezTo>
                        <a:cubicBezTo>
                          <a:pt x="269" y="168"/>
                          <a:pt x="264" y="168"/>
                          <a:pt x="264" y="170"/>
                        </a:cubicBezTo>
                        <a:cubicBezTo>
                          <a:pt x="264" y="173"/>
                          <a:pt x="266" y="174"/>
                          <a:pt x="267" y="176"/>
                        </a:cubicBezTo>
                        <a:cubicBezTo>
                          <a:pt x="269" y="178"/>
                          <a:pt x="269" y="181"/>
                          <a:pt x="272" y="182"/>
                        </a:cubicBezTo>
                        <a:cubicBezTo>
                          <a:pt x="277" y="179"/>
                          <a:pt x="277" y="179"/>
                          <a:pt x="277" y="179"/>
                        </a:cubicBezTo>
                        <a:cubicBezTo>
                          <a:pt x="278" y="179"/>
                          <a:pt x="278" y="179"/>
                          <a:pt x="278" y="179"/>
                        </a:cubicBezTo>
                        <a:cubicBezTo>
                          <a:pt x="278" y="180"/>
                          <a:pt x="279" y="181"/>
                          <a:pt x="279" y="181"/>
                        </a:cubicBezTo>
                        <a:cubicBezTo>
                          <a:pt x="279" y="183"/>
                          <a:pt x="278" y="184"/>
                          <a:pt x="278" y="186"/>
                        </a:cubicBezTo>
                        <a:cubicBezTo>
                          <a:pt x="278" y="187"/>
                          <a:pt x="278" y="187"/>
                          <a:pt x="278" y="189"/>
                        </a:cubicBezTo>
                        <a:cubicBezTo>
                          <a:pt x="278" y="191"/>
                          <a:pt x="276" y="191"/>
                          <a:pt x="274" y="193"/>
                        </a:cubicBezTo>
                        <a:cubicBezTo>
                          <a:pt x="275" y="196"/>
                          <a:pt x="276" y="197"/>
                          <a:pt x="277" y="200"/>
                        </a:cubicBezTo>
                        <a:cubicBezTo>
                          <a:pt x="278" y="201"/>
                          <a:pt x="277" y="203"/>
                          <a:pt x="279" y="203"/>
                        </a:cubicBezTo>
                        <a:cubicBezTo>
                          <a:pt x="281" y="203"/>
                          <a:pt x="283" y="201"/>
                          <a:pt x="285" y="201"/>
                        </a:cubicBezTo>
                        <a:cubicBezTo>
                          <a:pt x="287" y="208"/>
                          <a:pt x="291" y="211"/>
                          <a:pt x="295" y="219"/>
                        </a:cubicBezTo>
                        <a:cubicBezTo>
                          <a:pt x="293" y="219"/>
                          <a:pt x="291" y="220"/>
                          <a:pt x="291" y="221"/>
                        </a:cubicBezTo>
                        <a:cubicBezTo>
                          <a:pt x="291" y="223"/>
                          <a:pt x="292" y="225"/>
                          <a:pt x="294" y="226"/>
                        </a:cubicBezTo>
                        <a:cubicBezTo>
                          <a:pt x="295" y="227"/>
                          <a:pt x="296" y="226"/>
                          <a:pt x="297" y="226"/>
                        </a:cubicBezTo>
                        <a:cubicBezTo>
                          <a:pt x="299" y="227"/>
                          <a:pt x="299" y="229"/>
                          <a:pt x="300" y="231"/>
                        </a:cubicBezTo>
                        <a:cubicBezTo>
                          <a:pt x="301" y="233"/>
                          <a:pt x="303" y="234"/>
                          <a:pt x="303" y="237"/>
                        </a:cubicBezTo>
                        <a:cubicBezTo>
                          <a:pt x="303" y="242"/>
                          <a:pt x="303" y="242"/>
                          <a:pt x="303" y="242"/>
                        </a:cubicBezTo>
                        <a:cubicBezTo>
                          <a:pt x="303" y="243"/>
                          <a:pt x="302" y="244"/>
                          <a:pt x="301" y="244"/>
                        </a:cubicBezTo>
                        <a:cubicBezTo>
                          <a:pt x="300" y="244"/>
                          <a:pt x="299" y="244"/>
                          <a:pt x="299" y="244"/>
                        </a:cubicBezTo>
                        <a:cubicBezTo>
                          <a:pt x="299" y="246"/>
                          <a:pt x="299" y="248"/>
                          <a:pt x="299" y="250"/>
                        </a:cubicBezTo>
                        <a:cubicBezTo>
                          <a:pt x="299" y="253"/>
                          <a:pt x="300" y="257"/>
                          <a:pt x="303" y="257"/>
                        </a:cubicBezTo>
                        <a:cubicBezTo>
                          <a:pt x="304" y="257"/>
                          <a:pt x="306" y="257"/>
                          <a:pt x="306" y="258"/>
                        </a:cubicBezTo>
                        <a:cubicBezTo>
                          <a:pt x="306" y="259"/>
                          <a:pt x="305" y="259"/>
                          <a:pt x="305" y="260"/>
                        </a:cubicBezTo>
                        <a:cubicBezTo>
                          <a:pt x="305" y="262"/>
                          <a:pt x="306" y="263"/>
                          <a:pt x="306" y="265"/>
                        </a:cubicBezTo>
                        <a:cubicBezTo>
                          <a:pt x="306" y="268"/>
                          <a:pt x="304" y="269"/>
                          <a:pt x="304" y="271"/>
                        </a:cubicBezTo>
                        <a:cubicBezTo>
                          <a:pt x="304" y="277"/>
                          <a:pt x="308" y="279"/>
                          <a:pt x="308" y="285"/>
                        </a:cubicBezTo>
                        <a:cubicBezTo>
                          <a:pt x="308" y="286"/>
                          <a:pt x="308" y="286"/>
                          <a:pt x="308" y="286"/>
                        </a:cubicBezTo>
                        <a:cubicBezTo>
                          <a:pt x="306" y="286"/>
                          <a:pt x="306" y="286"/>
                          <a:pt x="306" y="286"/>
                        </a:cubicBezTo>
                        <a:cubicBezTo>
                          <a:pt x="301" y="286"/>
                          <a:pt x="300" y="280"/>
                          <a:pt x="295" y="280"/>
                        </a:cubicBezTo>
                        <a:cubicBezTo>
                          <a:pt x="295" y="274"/>
                          <a:pt x="295" y="274"/>
                          <a:pt x="295" y="274"/>
                        </a:cubicBezTo>
                        <a:cubicBezTo>
                          <a:pt x="293" y="274"/>
                          <a:pt x="293" y="274"/>
                          <a:pt x="293" y="274"/>
                        </a:cubicBezTo>
                        <a:cubicBezTo>
                          <a:pt x="292" y="274"/>
                          <a:pt x="292" y="275"/>
                          <a:pt x="291" y="275"/>
                        </a:cubicBezTo>
                        <a:cubicBezTo>
                          <a:pt x="287" y="275"/>
                          <a:pt x="286" y="272"/>
                          <a:pt x="284" y="270"/>
                        </a:cubicBezTo>
                        <a:cubicBezTo>
                          <a:pt x="280" y="267"/>
                          <a:pt x="277" y="265"/>
                          <a:pt x="272" y="265"/>
                        </a:cubicBezTo>
                        <a:cubicBezTo>
                          <a:pt x="269" y="265"/>
                          <a:pt x="269" y="265"/>
                          <a:pt x="269" y="265"/>
                        </a:cubicBezTo>
                        <a:cubicBezTo>
                          <a:pt x="269" y="267"/>
                          <a:pt x="269" y="267"/>
                          <a:pt x="269" y="267"/>
                        </a:cubicBezTo>
                        <a:cubicBezTo>
                          <a:pt x="271" y="270"/>
                          <a:pt x="272" y="273"/>
                          <a:pt x="272" y="276"/>
                        </a:cubicBezTo>
                        <a:cubicBezTo>
                          <a:pt x="272" y="276"/>
                          <a:pt x="272" y="276"/>
                          <a:pt x="272" y="276"/>
                        </a:cubicBezTo>
                        <a:cubicBezTo>
                          <a:pt x="273" y="276"/>
                          <a:pt x="274" y="275"/>
                          <a:pt x="274" y="275"/>
                        </a:cubicBezTo>
                        <a:cubicBezTo>
                          <a:pt x="278" y="275"/>
                          <a:pt x="279" y="280"/>
                          <a:pt x="283" y="280"/>
                        </a:cubicBezTo>
                        <a:cubicBezTo>
                          <a:pt x="284" y="280"/>
                          <a:pt x="285" y="280"/>
                          <a:pt x="287" y="280"/>
                        </a:cubicBezTo>
                        <a:cubicBezTo>
                          <a:pt x="291" y="280"/>
                          <a:pt x="292" y="282"/>
                          <a:pt x="296" y="283"/>
                        </a:cubicBezTo>
                        <a:cubicBezTo>
                          <a:pt x="295" y="286"/>
                          <a:pt x="292" y="287"/>
                          <a:pt x="291" y="291"/>
                        </a:cubicBezTo>
                        <a:cubicBezTo>
                          <a:pt x="290" y="295"/>
                          <a:pt x="290" y="297"/>
                          <a:pt x="290" y="301"/>
                        </a:cubicBezTo>
                        <a:cubicBezTo>
                          <a:pt x="290" y="307"/>
                          <a:pt x="292" y="311"/>
                          <a:pt x="295" y="316"/>
                        </a:cubicBezTo>
                        <a:cubicBezTo>
                          <a:pt x="297" y="320"/>
                          <a:pt x="300" y="323"/>
                          <a:pt x="305" y="323"/>
                        </a:cubicBezTo>
                        <a:cubicBezTo>
                          <a:pt x="306" y="323"/>
                          <a:pt x="307" y="322"/>
                          <a:pt x="309" y="322"/>
                        </a:cubicBezTo>
                        <a:cubicBezTo>
                          <a:pt x="311" y="322"/>
                          <a:pt x="311" y="325"/>
                          <a:pt x="311" y="328"/>
                        </a:cubicBezTo>
                        <a:cubicBezTo>
                          <a:pt x="312" y="331"/>
                          <a:pt x="313" y="333"/>
                          <a:pt x="315" y="336"/>
                        </a:cubicBezTo>
                        <a:cubicBezTo>
                          <a:pt x="315" y="336"/>
                          <a:pt x="315" y="336"/>
                          <a:pt x="315" y="336"/>
                        </a:cubicBezTo>
                        <a:cubicBezTo>
                          <a:pt x="305" y="348"/>
                          <a:pt x="300" y="359"/>
                          <a:pt x="286" y="365"/>
                        </a:cubicBezTo>
                        <a:cubicBezTo>
                          <a:pt x="281" y="367"/>
                          <a:pt x="279" y="368"/>
                          <a:pt x="275" y="370"/>
                        </a:cubicBezTo>
                        <a:cubicBezTo>
                          <a:pt x="272" y="372"/>
                          <a:pt x="273" y="377"/>
                          <a:pt x="269" y="377"/>
                        </a:cubicBezTo>
                        <a:cubicBezTo>
                          <a:pt x="265" y="377"/>
                          <a:pt x="263" y="374"/>
                          <a:pt x="261" y="37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9" name="Google Shape;49;p4"/>
                  <p:cNvSpPr/>
                  <p:nvPr/>
                </p:nvSpPr>
                <p:spPr>
                  <a:xfrm>
                    <a:off x="6132513" y="1274763"/>
                    <a:ext cx="323850" cy="347662"/>
                  </a:xfrm>
                  <a:custGeom>
                    <a:avLst/>
                    <a:gdLst/>
                    <a:ahLst/>
                    <a:cxnLst/>
                    <a:rect l="l" t="t" r="r" b="b"/>
                    <a:pathLst>
                      <a:path w="222" h="239" extrusionOk="0">
                        <a:moveTo>
                          <a:pt x="141" y="145"/>
                        </a:moveTo>
                        <a:cubicBezTo>
                          <a:pt x="131" y="147"/>
                          <a:pt x="131" y="147"/>
                          <a:pt x="131" y="147"/>
                        </a:cubicBezTo>
                        <a:cubicBezTo>
                          <a:pt x="131" y="148"/>
                          <a:pt x="131" y="148"/>
                          <a:pt x="131" y="148"/>
                        </a:cubicBezTo>
                        <a:cubicBezTo>
                          <a:pt x="131" y="150"/>
                          <a:pt x="132" y="151"/>
                          <a:pt x="132" y="154"/>
                        </a:cubicBezTo>
                        <a:cubicBezTo>
                          <a:pt x="133" y="154"/>
                          <a:pt x="133" y="154"/>
                          <a:pt x="133" y="154"/>
                        </a:cubicBezTo>
                        <a:cubicBezTo>
                          <a:pt x="134" y="154"/>
                          <a:pt x="134" y="154"/>
                          <a:pt x="135" y="154"/>
                        </a:cubicBezTo>
                        <a:cubicBezTo>
                          <a:pt x="137" y="154"/>
                          <a:pt x="138" y="155"/>
                          <a:pt x="140" y="156"/>
                        </a:cubicBezTo>
                        <a:cubicBezTo>
                          <a:pt x="143" y="157"/>
                          <a:pt x="145" y="156"/>
                          <a:pt x="147" y="158"/>
                        </a:cubicBezTo>
                        <a:cubicBezTo>
                          <a:pt x="149" y="158"/>
                          <a:pt x="149" y="160"/>
                          <a:pt x="151" y="160"/>
                        </a:cubicBezTo>
                        <a:cubicBezTo>
                          <a:pt x="151" y="160"/>
                          <a:pt x="152" y="160"/>
                          <a:pt x="153" y="160"/>
                        </a:cubicBezTo>
                        <a:cubicBezTo>
                          <a:pt x="159" y="160"/>
                          <a:pt x="160" y="166"/>
                          <a:pt x="164" y="170"/>
                        </a:cubicBezTo>
                        <a:cubicBezTo>
                          <a:pt x="165" y="170"/>
                          <a:pt x="166" y="169"/>
                          <a:pt x="166" y="167"/>
                        </a:cubicBezTo>
                        <a:cubicBezTo>
                          <a:pt x="166" y="163"/>
                          <a:pt x="166" y="163"/>
                          <a:pt x="166" y="163"/>
                        </a:cubicBezTo>
                        <a:cubicBezTo>
                          <a:pt x="166" y="160"/>
                          <a:pt x="167" y="159"/>
                          <a:pt x="167" y="156"/>
                        </a:cubicBezTo>
                        <a:cubicBezTo>
                          <a:pt x="167" y="155"/>
                          <a:pt x="167" y="154"/>
                          <a:pt x="167" y="153"/>
                        </a:cubicBezTo>
                        <a:cubicBezTo>
                          <a:pt x="167" y="153"/>
                          <a:pt x="166" y="153"/>
                          <a:pt x="166" y="152"/>
                        </a:cubicBezTo>
                        <a:cubicBezTo>
                          <a:pt x="163" y="156"/>
                          <a:pt x="163" y="158"/>
                          <a:pt x="160" y="162"/>
                        </a:cubicBezTo>
                        <a:cubicBezTo>
                          <a:pt x="160" y="156"/>
                          <a:pt x="160" y="156"/>
                          <a:pt x="160" y="156"/>
                        </a:cubicBezTo>
                        <a:cubicBezTo>
                          <a:pt x="160" y="154"/>
                          <a:pt x="159" y="151"/>
                          <a:pt x="161" y="149"/>
                        </a:cubicBezTo>
                        <a:cubicBezTo>
                          <a:pt x="163" y="147"/>
                          <a:pt x="166" y="147"/>
                          <a:pt x="166" y="144"/>
                        </a:cubicBezTo>
                        <a:cubicBezTo>
                          <a:pt x="166" y="141"/>
                          <a:pt x="164" y="139"/>
                          <a:pt x="162" y="139"/>
                        </a:cubicBezTo>
                        <a:cubicBezTo>
                          <a:pt x="159" y="139"/>
                          <a:pt x="159" y="141"/>
                          <a:pt x="157" y="143"/>
                        </a:cubicBezTo>
                        <a:cubicBezTo>
                          <a:pt x="156" y="144"/>
                          <a:pt x="154" y="144"/>
                          <a:pt x="152" y="144"/>
                        </a:cubicBezTo>
                        <a:cubicBezTo>
                          <a:pt x="150" y="144"/>
                          <a:pt x="150" y="147"/>
                          <a:pt x="149" y="147"/>
                        </a:cubicBezTo>
                        <a:cubicBezTo>
                          <a:pt x="146" y="147"/>
                          <a:pt x="144" y="145"/>
                          <a:pt x="141" y="145"/>
                        </a:cubicBezTo>
                        <a:close/>
                        <a:moveTo>
                          <a:pt x="125" y="145"/>
                        </a:moveTo>
                        <a:cubicBezTo>
                          <a:pt x="124" y="142"/>
                          <a:pt x="124" y="141"/>
                          <a:pt x="123" y="138"/>
                        </a:cubicBezTo>
                        <a:cubicBezTo>
                          <a:pt x="120" y="139"/>
                          <a:pt x="120" y="143"/>
                          <a:pt x="118" y="145"/>
                        </a:cubicBezTo>
                        <a:cubicBezTo>
                          <a:pt x="117" y="144"/>
                          <a:pt x="117" y="143"/>
                          <a:pt x="116" y="143"/>
                        </a:cubicBezTo>
                        <a:cubicBezTo>
                          <a:pt x="115" y="143"/>
                          <a:pt x="115" y="144"/>
                          <a:pt x="114" y="145"/>
                        </a:cubicBezTo>
                        <a:cubicBezTo>
                          <a:pt x="111" y="146"/>
                          <a:pt x="108" y="146"/>
                          <a:pt x="108" y="149"/>
                        </a:cubicBezTo>
                        <a:cubicBezTo>
                          <a:pt x="108" y="155"/>
                          <a:pt x="108" y="155"/>
                          <a:pt x="108" y="155"/>
                        </a:cubicBezTo>
                        <a:cubicBezTo>
                          <a:pt x="110" y="155"/>
                          <a:pt x="110" y="155"/>
                          <a:pt x="110" y="155"/>
                        </a:cubicBezTo>
                        <a:cubicBezTo>
                          <a:pt x="111" y="155"/>
                          <a:pt x="112" y="154"/>
                          <a:pt x="113" y="154"/>
                        </a:cubicBezTo>
                        <a:cubicBezTo>
                          <a:pt x="116" y="154"/>
                          <a:pt x="116" y="156"/>
                          <a:pt x="118" y="156"/>
                        </a:cubicBezTo>
                        <a:cubicBezTo>
                          <a:pt x="121" y="156"/>
                          <a:pt x="121" y="151"/>
                          <a:pt x="124" y="151"/>
                        </a:cubicBezTo>
                        <a:cubicBezTo>
                          <a:pt x="124" y="150"/>
                          <a:pt x="124" y="150"/>
                          <a:pt x="124" y="149"/>
                        </a:cubicBezTo>
                        <a:cubicBezTo>
                          <a:pt x="125" y="145"/>
                          <a:pt x="125" y="145"/>
                          <a:pt x="125" y="145"/>
                        </a:cubicBezTo>
                        <a:close/>
                        <a:moveTo>
                          <a:pt x="113" y="71"/>
                        </a:moveTo>
                        <a:cubicBezTo>
                          <a:pt x="112" y="70"/>
                          <a:pt x="111" y="70"/>
                          <a:pt x="110" y="70"/>
                        </a:cubicBezTo>
                        <a:cubicBezTo>
                          <a:pt x="109" y="70"/>
                          <a:pt x="108" y="70"/>
                          <a:pt x="108" y="70"/>
                        </a:cubicBezTo>
                        <a:cubicBezTo>
                          <a:pt x="108" y="71"/>
                          <a:pt x="109" y="72"/>
                          <a:pt x="109" y="72"/>
                        </a:cubicBezTo>
                        <a:cubicBezTo>
                          <a:pt x="108" y="73"/>
                          <a:pt x="108" y="73"/>
                          <a:pt x="108" y="73"/>
                        </a:cubicBezTo>
                        <a:cubicBezTo>
                          <a:pt x="109" y="73"/>
                          <a:pt x="110" y="74"/>
                          <a:pt x="111" y="74"/>
                        </a:cubicBezTo>
                        <a:cubicBezTo>
                          <a:pt x="109" y="75"/>
                          <a:pt x="108" y="75"/>
                          <a:pt x="107" y="76"/>
                        </a:cubicBezTo>
                        <a:cubicBezTo>
                          <a:pt x="108" y="78"/>
                          <a:pt x="108" y="79"/>
                          <a:pt x="109" y="81"/>
                        </a:cubicBezTo>
                        <a:cubicBezTo>
                          <a:pt x="110" y="80"/>
                          <a:pt x="110" y="77"/>
                          <a:pt x="111" y="77"/>
                        </a:cubicBezTo>
                        <a:cubicBezTo>
                          <a:pt x="113" y="77"/>
                          <a:pt x="113" y="78"/>
                          <a:pt x="114" y="78"/>
                        </a:cubicBezTo>
                        <a:cubicBezTo>
                          <a:pt x="115" y="78"/>
                          <a:pt x="116" y="78"/>
                          <a:pt x="116" y="77"/>
                        </a:cubicBezTo>
                        <a:cubicBezTo>
                          <a:pt x="116" y="76"/>
                          <a:pt x="115" y="75"/>
                          <a:pt x="115" y="74"/>
                        </a:cubicBezTo>
                        <a:cubicBezTo>
                          <a:pt x="115" y="73"/>
                          <a:pt x="114" y="72"/>
                          <a:pt x="113" y="71"/>
                        </a:cubicBezTo>
                        <a:close/>
                        <a:moveTo>
                          <a:pt x="216" y="14"/>
                        </a:moveTo>
                        <a:cubicBezTo>
                          <a:pt x="214" y="14"/>
                          <a:pt x="212" y="14"/>
                          <a:pt x="212" y="15"/>
                        </a:cubicBezTo>
                        <a:cubicBezTo>
                          <a:pt x="212" y="17"/>
                          <a:pt x="212" y="18"/>
                          <a:pt x="213" y="19"/>
                        </a:cubicBezTo>
                        <a:cubicBezTo>
                          <a:pt x="214" y="18"/>
                          <a:pt x="216" y="16"/>
                          <a:pt x="216" y="14"/>
                        </a:cubicBezTo>
                        <a:close/>
                        <a:moveTo>
                          <a:pt x="203" y="13"/>
                        </a:moveTo>
                        <a:cubicBezTo>
                          <a:pt x="204" y="14"/>
                          <a:pt x="205" y="14"/>
                          <a:pt x="205" y="15"/>
                        </a:cubicBezTo>
                        <a:cubicBezTo>
                          <a:pt x="203" y="15"/>
                          <a:pt x="203" y="15"/>
                          <a:pt x="203" y="15"/>
                        </a:cubicBezTo>
                        <a:cubicBezTo>
                          <a:pt x="203" y="16"/>
                          <a:pt x="203" y="16"/>
                          <a:pt x="203" y="16"/>
                        </a:cubicBezTo>
                        <a:cubicBezTo>
                          <a:pt x="201" y="18"/>
                          <a:pt x="201" y="18"/>
                          <a:pt x="201" y="18"/>
                        </a:cubicBezTo>
                        <a:cubicBezTo>
                          <a:pt x="205" y="23"/>
                          <a:pt x="209" y="25"/>
                          <a:pt x="215" y="25"/>
                        </a:cubicBezTo>
                        <a:cubicBezTo>
                          <a:pt x="215" y="26"/>
                          <a:pt x="215" y="26"/>
                          <a:pt x="215" y="26"/>
                        </a:cubicBezTo>
                        <a:cubicBezTo>
                          <a:pt x="214" y="28"/>
                          <a:pt x="213" y="29"/>
                          <a:pt x="213" y="31"/>
                        </a:cubicBezTo>
                        <a:cubicBezTo>
                          <a:pt x="214" y="35"/>
                          <a:pt x="214" y="35"/>
                          <a:pt x="214" y="35"/>
                        </a:cubicBezTo>
                        <a:cubicBezTo>
                          <a:pt x="213" y="36"/>
                          <a:pt x="211" y="36"/>
                          <a:pt x="211" y="38"/>
                        </a:cubicBezTo>
                        <a:cubicBezTo>
                          <a:pt x="211" y="41"/>
                          <a:pt x="214" y="42"/>
                          <a:pt x="216" y="43"/>
                        </a:cubicBezTo>
                        <a:cubicBezTo>
                          <a:pt x="218" y="44"/>
                          <a:pt x="218" y="46"/>
                          <a:pt x="219" y="47"/>
                        </a:cubicBezTo>
                        <a:cubicBezTo>
                          <a:pt x="220" y="50"/>
                          <a:pt x="222" y="50"/>
                          <a:pt x="222" y="53"/>
                        </a:cubicBezTo>
                        <a:cubicBezTo>
                          <a:pt x="222" y="56"/>
                          <a:pt x="221" y="59"/>
                          <a:pt x="218" y="59"/>
                        </a:cubicBezTo>
                        <a:cubicBezTo>
                          <a:pt x="215" y="59"/>
                          <a:pt x="214" y="57"/>
                          <a:pt x="210" y="57"/>
                        </a:cubicBezTo>
                        <a:cubicBezTo>
                          <a:pt x="210" y="56"/>
                          <a:pt x="210" y="56"/>
                          <a:pt x="210" y="56"/>
                        </a:cubicBezTo>
                        <a:cubicBezTo>
                          <a:pt x="211" y="54"/>
                          <a:pt x="211" y="53"/>
                          <a:pt x="212" y="52"/>
                        </a:cubicBezTo>
                        <a:cubicBezTo>
                          <a:pt x="212" y="52"/>
                          <a:pt x="211" y="52"/>
                          <a:pt x="210" y="52"/>
                        </a:cubicBezTo>
                        <a:cubicBezTo>
                          <a:pt x="205" y="52"/>
                          <a:pt x="205" y="52"/>
                          <a:pt x="205" y="52"/>
                        </a:cubicBezTo>
                        <a:cubicBezTo>
                          <a:pt x="205" y="52"/>
                          <a:pt x="204" y="52"/>
                          <a:pt x="203" y="52"/>
                        </a:cubicBezTo>
                        <a:cubicBezTo>
                          <a:pt x="203" y="50"/>
                          <a:pt x="202" y="49"/>
                          <a:pt x="202" y="48"/>
                        </a:cubicBezTo>
                        <a:cubicBezTo>
                          <a:pt x="202" y="47"/>
                          <a:pt x="203" y="47"/>
                          <a:pt x="203" y="46"/>
                        </a:cubicBezTo>
                        <a:cubicBezTo>
                          <a:pt x="203" y="43"/>
                          <a:pt x="198" y="44"/>
                          <a:pt x="195" y="43"/>
                        </a:cubicBezTo>
                        <a:cubicBezTo>
                          <a:pt x="192" y="41"/>
                          <a:pt x="191" y="36"/>
                          <a:pt x="187" y="36"/>
                        </a:cubicBezTo>
                        <a:cubicBezTo>
                          <a:pt x="185" y="36"/>
                          <a:pt x="184" y="37"/>
                          <a:pt x="183" y="37"/>
                        </a:cubicBezTo>
                        <a:cubicBezTo>
                          <a:pt x="182" y="37"/>
                          <a:pt x="182" y="37"/>
                          <a:pt x="181" y="37"/>
                        </a:cubicBezTo>
                        <a:cubicBezTo>
                          <a:pt x="181" y="36"/>
                          <a:pt x="181" y="36"/>
                          <a:pt x="181" y="36"/>
                        </a:cubicBezTo>
                        <a:cubicBezTo>
                          <a:pt x="181" y="34"/>
                          <a:pt x="183" y="33"/>
                          <a:pt x="183" y="32"/>
                        </a:cubicBezTo>
                        <a:cubicBezTo>
                          <a:pt x="183" y="30"/>
                          <a:pt x="183" y="29"/>
                          <a:pt x="183" y="26"/>
                        </a:cubicBezTo>
                        <a:cubicBezTo>
                          <a:pt x="183" y="25"/>
                          <a:pt x="182" y="24"/>
                          <a:pt x="181" y="22"/>
                        </a:cubicBezTo>
                        <a:cubicBezTo>
                          <a:pt x="183" y="23"/>
                          <a:pt x="184" y="24"/>
                          <a:pt x="185" y="24"/>
                        </a:cubicBezTo>
                        <a:cubicBezTo>
                          <a:pt x="187" y="24"/>
                          <a:pt x="187" y="24"/>
                          <a:pt x="187" y="24"/>
                        </a:cubicBezTo>
                        <a:cubicBezTo>
                          <a:pt x="187" y="22"/>
                          <a:pt x="187" y="21"/>
                          <a:pt x="188" y="20"/>
                        </a:cubicBezTo>
                        <a:cubicBezTo>
                          <a:pt x="188" y="19"/>
                          <a:pt x="188" y="19"/>
                          <a:pt x="188" y="19"/>
                        </a:cubicBezTo>
                        <a:cubicBezTo>
                          <a:pt x="186" y="19"/>
                          <a:pt x="184" y="18"/>
                          <a:pt x="184" y="16"/>
                        </a:cubicBezTo>
                        <a:cubicBezTo>
                          <a:pt x="184" y="15"/>
                          <a:pt x="185" y="15"/>
                          <a:pt x="186" y="15"/>
                        </a:cubicBezTo>
                        <a:cubicBezTo>
                          <a:pt x="190" y="17"/>
                          <a:pt x="190" y="17"/>
                          <a:pt x="190" y="17"/>
                        </a:cubicBezTo>
                        <a:cubicBezTo>
                          <a:pt x="190" y="16"/>
                          <a:pt x="191" y="15"/>
                          <a:pt x="191" y="14"/>
                        </a:cubicBezTo>
                        <a:cubicBezTo>
                          <a:pt x="191" y="13"/>
                          <a:pt x="189" y="13"/>
                          <a:pt x="189" y="11"/>
                        </a:cubicBezTo>
                        <a:cubicBezTo>
                          <a:pt x="189" y="10"/>
                          <a:pt x="190" y="9"/>
                          <a:pt x="190" y="8"/>
                        </a:cubicBezTo>
                        <a:cubicBezTo>
                          <a:pt x="190" y="7"/>
                          <a:pt x="189" y="6"/>
                          <a:pt x="188" y="4"/>
                        </a:cubicBezTo>
                        <a:cubicBezTo>
                          <a:pt x="193" y="2"/>
                          <a:pt x="196" y="2"/>
                          <a:pt x="200" y="0"/>
                        </a:cubicBezTo>
                        <a:cubicBezTo>
                          <a:pt x="202" y="2"/>
                          <a:pt x="201" y="4"/>
                          <a:pt x="201" y="6"/>
                        </a:cubicBezTo>
                        <a:cubicBezTo>
                          <a:pt x="201" y="9"/>
                          <a:pt x="202" y="11"/>
                          <a:pt x="203" y="13"/>
                        </a:cubicBezTo>
                        <a:close/>
                        <a:moveTo>
                          <a:pt x="142" y="30"/>
                        </a:moveTo>
                        <a:cubicBezTo>
                          <a:pt x="142" y="34"/>
                          <a:pt x="146" y="37"/>
                          <a:pt x="150" y="37"/>
                        </a:cubicBezTo>
                        <a:cubicBezTo>
                          <a:pt x="153" y="37"/>
                          <a:pt x="153" y="37"/>
                          <a:pt x="153" y="37"/>
                        </a:cubicBezTo>
                        <a:cubicBezTo>
                          <a:pt x="153" y="27"/>
                          <a:pt x="153" y="27"/>
                          <a:pt x="153" y="27"/>
                        </a:cubicBezTo>
                        <a:cubicBezTo>
                          <a:pt x="151" y="25"/>
                          <a:pt x="149" y="27"/>
                          <a:pt x="146" y="28"/>
                        </a:cubicBezTo>
                        <a:cubicBezTo>
                          <a:pt x="145" y="28"/>
                          <a:pt x="142" y="28"/>
                          <a:pt x="142" y="30"/>
                        </a:cubicBezTo>
                        <a:close/>
                        <a:moveTo>
                          <a:pt x="21" y="48"/>
                        </a:moveTo>
                        <a:cubicBezTo>
                          <a:pt x="23" y="52"/>
                          <a:pt x="25" y="55"/>
                          <a:pt x="29" y="55"/>
                        </a:cubicBezTo>
                        <a:cubicBezTo>
                          <a:pt x="33" y="55"/>
                          <a:pt x="32" y="50"/>
                          <a:pt x="35" y="48"/>
                        </a:cubicBezTo>
                        <a:cubicBezTo>
                          <a:pt x="39" y="46"/>
                          <a:pt x="41" y="45"/>
                          <a:pt x="46" y="43"/>
                        </a:cubicBezTo>
                        <a:cubicBezTo>
                          <a:pt x="60" y="37"/>
                          <a:pt x="65" y="26"/>
                          <a:pt x="75" y="14"/>
                        </a:cubicBezTo>
                        <a:cubicBezTo>
                          <a:pt x="75" y="14"/>
                          <a:pt x="75" y="14"/>
                          <a:pt x="75" y="14"/>
                        </a:cubicBezTo>
                        <a:cubicBezTo>
                          <a:pt x="75" y="14"/>
                          <a:pt x="75" y="14"/>
                          <a:pt x="75" y="15"/>
                        </a:cubicBezTo>
                        <a:cubicBezTo>
                          <a:pt x="78" y="20"/>
                          <a:pt x="79" y="23"/>
                          <a:pt x="82" y="28"/>
                        </a:cubicBezTo>
                        <a:cubicBezTo>
                          <a:pt x="88" y="38"/>
                          <a:pt x="96" y="43"/>
                          <a:pt x="107" y="46"/>
                        </a:cubicBezTo>
                        <a:cubicBezTo>
                          <a:pt x="106" y="50"/>
                          <a:pt x="101" y="51"/>
                          <a:pt x="101" y="56"/>
                        </a:cubicBezTo>
                        <a:cubicBezTo>
                          <a:pt x="101" y="57"/>
                          <a:pt x="102" y="58"/>
                          <a:pt x="103" y="59"/>
                        </a:cubicBezTo>
                        <a:cubicBezTo>
                          <a:pt x="103" y="60"/>
                          <a:pt x="103" y="62"/>
                          <a:pt x="104" y="63"/>
                        </a:cubicBezTo>
                        <a:cubicBezTo>
                          <a:pt x="107" y="63"/>
                          <a:pt x="108" y="63"/>
                          <a:pt x="111" y="63"/>
                        </a:cubicBezTo>
                        <a:cubicBezTo>
                          <a:pt x="112" y="63"/>
                          <a:pt x="112" y="63"/>
                          <a:pt x="113" y="63"/>
                        </a:cubicBezTo>
                        <a:cubicBezTo>
                          <a:pt x="113" y="63"/>
                          <a:pt x="113" y="64"/>
                          <a:pt x="113" y="64"/>
                        </a:cubicBezTo>
                        <a:cubicBezTo>
                          <a:pt x="113" y="66"/>
                          <a:pt x="111" y="66"/>
                          <a:pt x="109" y="67"/>
                        </a:cubicBezTo>
                        <a:cubicBezTo>
                          <a:pt x="104" y="68"/>
                          <a:pt x="102" y="68"/>
                          <a:pt x="98" y="70"/>
                        </a:cubicBezTo>
                        <a:cubicBezTo>
                          <a:pt x="96" y="71"/>
                          <a:pt x="93" y="72"/>
                          <a:pt x="93" y="74"/>
                        </a:cubicBezTo>
                        <a:cubicBezTo>
                          <a:pt x="93" y="75"/>
                          <a:pt x="94" y="75"/>
                          <a:pt x="94" y="75"/>
                        </a:cubicBezTo>
                        <a:cubicBezTo>
                          <a:pt x="95" y="75"/>
                          <a:pt x="95" y="75"/>
                          <a:pt x="96" y="75"/>
                        </a:cubicBezTo>
                        <a:cubicBezTo>
                          <a:pt x="98" y="75"/>
                          <a:pt x="99" y="76"/>
                          <a:pt x="99" y="78"/>
                        </a:cubicBezTo>
                        <a:cubicBezTo>
                          <a:pt x="96" y="87"/>
                          <a:pt x="96" y="87"/>
                          <a:pt x="96" y="87"/>
                        </a:cubicBezTo>
                        <a:cubicBezTo>
                          <a:pt x="94" y="95"/>
                          <a:pt x="88" y="98"/>
                          <a:pt x="88" y="107"/>
                        </a:cubicBezTo>
                        <a:cubicBezTo>
                          <a:pt x="88" y="110"/>
                          <a:pt x="89" y="115"/>
                          <a:pt x="93" y="115"/>
                        </a:cubicBezTo>
                        <a:cubicBezTo>
                          <a:pt x="98" y="115"/>
                          <a:pt x="101" y="111"/>
                          <a:pt x="106" y="110"/>
                        </a:cubicBezTo>
                        <a:cubicBezTo>
                          <a:pt x="106" y="111"/>
                          <a:pt x="107" y="111"/>
                          <a:pt x="107" y="111"/>
                        </a:cubicBezTo>
                        <a:cubicBezTo>
                          <a:pt x="107" y="115"/>
                          <a:pt x="103" y="116"/>
                          <a:pt x="99" y="118"/>
                        </a:cubicBezTo>
                        <a:cubicBezTo>
                          <a:pt x="97" y="119"/>
                          <a:pt x="95" y="120"/>
                          <a:pt x="95" y="122"/>
                        </a:cubicBezTo>
                        <a:cubicBezTo>
                          <a:pt x="95" y="125"/>
                          <a:pt x="97" y="127"/>
                          <a:pt x="98" y="131"/>
                        </a:cubicBezTo>
                        <a:cubicBezTo>
                          <a:pt x="100" y="135"/>
                          <a:pt x="100" y="138"/>
                          <a:pt x="101" y="142"/>
                        </a:cubicBezTo>
                        <a:cubicBezTo>
                          <a:pt x="101" y="140"/>
                          <a:pt x="101" y="140"/>
                          <a:pt x="101" y="140"/>
                        </a:cubicBezTo>
                        <a:cubicBezTo>
                          <a:pt x="101" y="147"/>
                          <a:pt x="98" y="155"/>
                          <a:pt x="91" y="155"/>
                        </a:cubicBezTo>
                        <a:cubicBezTo>
                          <a:pt x="87" y="155"/>
                          <a:pt x="85" y="152"/>
                          <a:pt x="81" y="151"/>
                        </a:cubicBezTo>
                        <a:cubicBezTo>
                          <a:pt x="80" y="151"/>
                          <a:pt x="80" y="151"/>
                          <a:pt x="80" y="151"/>
                        </a:cubicBezTo>
                        <a:cubicBezTo>
                          <a:pt x="80" y="154"/>
                          <a:pt x="80" y="154"/>
                          <a:pt x="80" y="154"/>
                        </a:cubicBezTo>
                        <a:cubicBezTo>
                          <a:pt x="80" y="158"/>
                          <a:pt x="83" y="159"/>
                          <a:pt x="83" y="163"/>
                        </a:cubicBezTo>
                        <a:cubicBezTo>
                          <a:pt x="88" y="162"/>
                          <a:pt x="90" y="159"/>
                          <a:pt x="94" y="159"/>
                        </a:cubicBezTo>
                        <a:cubicBezTo>
                          <a:pt x="100" y="159"/>
                          <a:pt x="103" y="161"/>
                          <a:pt x="108" y="161"/>
                        </a:cubicBezTo>
                        <a:cubicBezTo>
                          <a:pt x="111" y="161"/>
                          <a:pt x="113" y="160"/>
                          <a:pt x="116" y="160"/>
                        </a:cubicBezTo>
                        <a:cubicBezTo>
                          <a:pt x="116" y="160"/>
                          <a:pt x="116" y="160"/>
                          <a:pt x="116" y="161"/>
                        </a:cubicBezTo>
                        <a:cubicBezTo>
                          <a:pt x="114" y="171"/>
                          <a:pt x="116" y="166"/>
                          <a:pt x="121" y="164"/>
                        </a:cubicBezTo>
                        <a:cubicBezTo>
                          <a:pt x="125" y="164"/>
                          <a:pt x="124" y="173"/>
                          <a:pt x="129" y="173"/>
                        </a:cubicBezTo>
                        <a:cubicBezTo>
                          <a:pt x="130" y="173"/>
                          <a:pt x="131" y="172"/>
                          <a:pt x="133" y="172"/>
                        </a:cubicBezTo>
                        <a:cubicBezTo>
                          <a:pt x="132" y="171"/>
                          <a:pt x="131" y="170"/>
                          <a:pt x="131" y="168"/>
                        </a:cubicBezTo>
                        <a:cubicBezTo>
                          <a:pt x="131" y="167"/>
                          <a:pt x="132" y="166"/>
                          <a:pt x="132" y="166"/>
                        </a:cubicBezTo>
                        <a:cubicBezTo>
                          <a:pt x="133" y="166"/>
                          <a:pt x="134" y="167"/>
                          <a:pt x="135" y="167"/>
                        </a:cubicBezTo>
                        <a:cubicBezTo>
                          <a:pt x="137" y="167"/>
                          <a:pt x="138" y="166"/>
                          <a:pt x="139" y="166"/>
                        </a:cubicBezTo>
                        <a:cubicBezTo>
                          <a:pt x="144" y="166"/>
                          <a:pt x="147" y="166"/>
                          <a:pt x="151" y="170"/>
                        </a:cubicBezTo>
                        <a:cubicBezTo>
                          <a:pt x="149" y="171"/>
                          <a:pt x="149" y="172"/>
                          <a:pt x="149" y="174"/>
                        </a:cubicBezTo>
                        <a:cubicBezTo>
                          <a:pt x="149" y="177"/>
                          <a:pt x="153" y="178"/>
                          <a:pt x="156" y="179"/>
                        </a:cubicBezTo>
                        <a:cubicBezTo>
                          <a:pt x="158" y="179"/>
                          <a:pt x="159" y="181"/>
                          <a:pt x="161" y="181"/>
                        </a:cubicBezTo>
                        <a:cubicBezTo>
                          <a:pt x="163" y="181"/>
                          <a:pt x="164" y="178"/>
                          <a:pt x="166" y="178"/>
                        </a:cubicBezTo>
                        <a:cubicBezTo>
                          <a:pt x="169" y="178"/>
                          <a:pt x="169" y="181"/>
                          <a:pt x="172" y="182"/>
                        </a:cubicBezTo>
                        <a:cubicBezTo>
                          <a:pt x="176" y="184"/>
                          <a:pt x="182" y="185"/>
                          <a:pt x="182" y="190"/>
                        </a:cubicBezTo>
                        <a:cubicBezTo>
                          <a:pt x="182" y="207"/>
                          <a:pt x="182" y="207"/>
                          <a:pt x="182" y="207"/>
                        </a:cubicBezTo>
                        <a:cubicBezTo>
                          <a:pt x="182" y="208"/>
                          <a:pt x="182" y="210"/>
                          <a:pt x="182" y="211"/>
                        </a:cubicBezTo>
                        <a:cubicBezTo>
                          <a:pt x="182" y="211"/>
                          <a:pt x="182" y="211"/>
                          <a:pt x="182" y="211"/>
                        </a:cubicBezTo>
                        <a:cubicBezTo>
                          <a:pt x="178" y="212"/>
                          <a:pt x="175" y="212"/>
                          <a:pt x="171" y="213"/>
                        </a:cubicBezTo>
                        <a:cubicBezTo>
                          <a:pt x="169" y="214"/>
                          <a:pt x="170" y="216"/>
                          <a:pt x="168" y="216"/>
                        </a:cubicBezTo>
                        <a:cubicBezTo>
                          <a:pt x="165" y="218"/>
                          <a:pt x="163" y="218"/>
                          <a:pt x="160" y="219"/>
                        </a:cubicBezTo>
                        <a:cubicBezTo>
                          <a:pt x="157" y="220"/>
                          <a:pt x="157" y="224"/>
                          <a:pt x="154" y="225"/>
                        </a:cubicBezTo>
                        <a:cubicBezTo>
                          <a:pt x="147" y="229"/>
                          <a:pt x="142" y="229"/>
                          <a:pt x="135" y="231"/>
                        </a:cubicBezTo>
                        <a:cubicBezTo>
                          <a:pt x="134" y="231"/>
                          <a:pt x="133" y="232"/>
                          <a:pt x="132" y="232"/>
                        </a:cubicBezTo>
                        <a:cubicBezTo>
                          <a:pt x="130" y="232"/>
                          <a:pt x="129" y="229"/>
                          <a:pt x="126" y="229"/>
                        </a:cubicBezTo>
                        <a:cubicBezTo>
                          <a:pt x="124" y="229"/>
                          <a:pt x="124" y="231"/>
                          <a:pt x="122" y="232"/>
                        </a:cubicBezTo>
                        <a:cubicBezTo>
                          <a:pt x="119" y="236"/>
                          <a:pt x="116" y="238"/>
                          <a:pt x="111" y="238"/>
                        </a:cubicBezTo>
                        <a:cubicBezTo>
                          <a:pt x="109" y="238"/>
                          <a:pt x="108" y="237"/>
                          <a:pt x="107" y="236"/>
                        </a:cubicBezTo>
                        <a:cubicBezTo>
                          <a:pt x="96" y="239"/>
                          <a:pt x="96" y="239"/>
                          <a:pt x="96" y="239"/>
                        </a:cubicBezTo>
                        <a:cubicBezTo>
                          <a:pt x="92" y="238"/>
                          <a:pt x="91" y="236"/>
                          <a:pt x="90" y="233"/>
                        </a:cubicBezTo>
                        <a:cubicBezTo>
                          <a:pt x="88" y="227"/>
                          <a:pt x="88" y="224"/>
                          <a:pt x="87" y="218"/>
                        </a:cubicBezTo>
                        <a:cubicBezTo>
                          <a:pt x="87" y="218"/>
                          <a:pt x="87" y="218"/>
                          <a:pt x="87" y="218"/>
                        </a:cubicBezTo>
                        <a:cubicBezTo>
                          <a:pt x="91" y="217"/>
                          <a:pt x="93" y="213"/>
                          <a:pt x="97" y="211"/>
                        </a:cubicBezTo>
                        <a:cubicBezTo>
                          <a:pt x="102" y="210"/>
                          <a:pt x="104" y="208"/>
                          <a:pt x="108" y="205"/>
                        </a:cubicBezTo>
                        <a:cubicBezTo>
                          <a:pt x="109" y="203"/>
                          <a:pt x="111" y="202"/>
                          <a:pt x="111" y="200"/>
                        </a:cubicBezTo>
                        <a:cubicBezTo>
                          <a:pt x="111" y="196"/>
                          <a:pt x="107" y="192"/>
                          <a:pt x="103" y="192"/>
                        </a:cubicBezTo>
                        <a:cubicBezTo>
                          <a:pt x="102" y="192"/>
                          <a:pt x="101" y="193"/>
                          <a:pt x="100" y="193"/>
                        </a:cubicBezTo>
                        <a:cubicBezTo>
                          <a:pt x="97" y="193"/>
                          <a:pt x="95" y="191"/>
                          <a:pt x="95" y="188"/>
                        </a:cubicBezTo>
                        <a:cubicBezTo>
                          <a:pt x="95" y="186"/>
                          <a:pt x="99" y="186"/>
                          <a:pt x="99" y="184"/>
                        </a:cubicBezTo>
                        <a:cubicBezTo>
                          <a:pt x="99" y="182"/>
                          <a:pt x="97" y="181"/>
                          <a:pt x="97" y="180"/>
                        </a:cubicBezTo>
                        <a:cubicBezTo>
                          <a:pt x="97" y="178"/>
                          <a:pt x="98" y="178"/>
                          <a:pt x="98" y="177"/>
                        </a:cubicBezTo>
                        <a:cubicBezTo>
                          <a:pt x="96" y="178"/>
                          <a:pt x="96" y="178"/>
                          <a:pt x="96" y="178"/>
                        </a:cubicBezTo>
                        <a:cubicBezTo>
                          <a:pt x="91" y="178"/>
                          <a:pt x="91" y="178"/>
                          <a:pt x="91" y="178"/>
                        </a:cubicBezTo>
                        <a:cubicBezTo>
                          <a:pt x="86" y="178"/>
                          <a:pt x="85" y="182"/>
                          <a:pt x="81" y="184"/>
                        </a:cubicBezTo>
                        <a:cubicBezTo>
                          <a:pt x="79" y="185"/>
                          <a:pt x="77" y="187"/>
                          <a:pt x="75" y="188"/>
                        </a:cubicBezTo>
                        <a:cubicBezTo>
                          <a:pt x="73" y="189"/>
                          <a:pt x="71" y="190"/>
                          <a:pt x="71" y="192"/>
                        </a:cubicBezTo>
                        <a:cubicBezTo>
                          <a:pt x="71" y="194"/>
                          <a:pt x="69" y="193"/>
                          <a:pt x="68" y="193"/>
                        </a:cubicBezTo>
                        <a:cubicBezTo>
                          <a:pt x="65" y="193"/>
                          <a:pt x="65" y="195"/>
                          <a:pt x="63" y="196"/>
                        </a:cubicBezTo>
                        <a:cubicBezTo>
                          <a:pt x="60" y="198"/>
                          <a:pt x="59" y="199"/>
                          <a:pt x="57" y="200"/>
                        </a:cubicBezTo>
                        <a:cubicBezTo>
                          <a:pt x="56" y="201"/>
                          <a:pt x="56" y="203"/>
                          <a:pt x="54" y="203"/>
                        </a:cubicBezTo>
                        <a:cubicBezTo>
                          <a:pt x="52" y="203"/>
                          <a:pt x="52" y="199"/>
                          <a:pt x="52" y="197"/>
                        </a:cubicBezTo>
                        <a:cubicBezTo>
                          <a:pt x="52" y="194"/>
                          <a:pt x="51" y="193"/>
                          <a:pt x="50" y="190"/>
                        </a:cubicBezTo>
                        <a:cubicBezTo>
                          <a:pt x="48" y="185"/>
                          <a:pt x="48" y="182"/>
                          <a:pt x="48" y="176"/>
                        </a:cubicBezTo>
                        <a:cubicBezTo>
                          <a:pt x="47" y="171"/>
                          <a:pt x="45" y="168"/>
                          <a:pt x="43" y="162"/>
                        </a:cubicBezTo>
                        <a:cubicBezTo>
                          <a:pt x="42" y="156"/>
                          <a:pt x="42" y="153"/>
                          <a:pt x="39" y="149"/>
                        </a:cubicBezTo>
                        <a:cubicBezTo>
                          <a:pt x="28" y="131"/>
                          <a:pt x="24" y="119"/>
                          <a:pt x="10" y="104"/>
                        </a:cubicBezTo>
                        <a:cubicBezTo>
                          <a:pt x="7" y="100"/>
                          <a:pt x="7" y="97"/>
                          <a:pt x="4" y="94"/>
                        </a:cubicBezTo>
                        <a:cubicBezTo>
                          <a:pt x="2" y="89"/>
                          <a:pt x="0" y="87"/>
                          <a:pt x="0" y="82"/>
                        </a:cubicBezTo>
                        <a:cubicBezTo>
                          <a:pt x="0" y="77"/>
                          <a:pt x="6" y="75"/>
                          <a:pt x="10" y="75"/>
                        </a:cubicBezTo>
                        <a:cubicBezTo>
                          <a:pt x="18" y="75"/>
                          <a:pt x="17" y="85"/>
                          <a:pt x="24" y="88"/>
                        </a:cubicBezTo>
                        <a:cubicBezTo>
                          <a:pt x="28" y="90"/>
                          <a:pt x="32" y="90"/>
                          <a:pt x="34" y="94"/>
                        </a:cubicBezTo>
                        <a:cubicBezTo>
                          <a:pt x="35" y="97"/>
                          <a:pt x="35" y="101"/>
                          <a:pt x="38" y="101"/>
                        </a:cubicBezTo>
                        <a:cubicBezTo>
                          <a:pt x="38" y="101"/>
                          <a:pt x="38" y="100"/>
                          <a:pt x="39" y="100"/>
                        </a:cubicBezTo>
                        <a:cubicBezTo>
                          <a:pt x="37" y="94"/>
                          <a:pt x="34" y="91"/>
                          <a:pt x="34" y="85"/>
                        </a:cubicBezTo>
                        <a:cubicBezTo>
                          <a:pt x="34" y="79"/>
                          <a:pt x="36" y="76"/>
                          <a:pt x="38" y="71"/>
                        </a:cubicBezTo>
                        <a:cubicBezTo>
                          <a:pt x="38" y="71"/>
                          <a:pt x="38" y="70"/>
                          <a:pt x="37" y="70"/>
                        </a:cubicBezTo>
                        <a:cubicBezTo>
                          <a:pt x="36" y="70"/>
                          <a:pt x="35" y="71"/>
                          <a:pt x="34" y="71"/>
                        </a:cubicBezTo>
                        <a:cubicBezTo>
                          <a:pt x="29" y="71"/>
                          <a:pt x="26" y="72"/>
                          <a:pt x="21" y="72"/>
                        </a:cubicBezTo>
                        <a:cubicBezTo>
                          <a:pt x="17" y="72"/>
                          <a:pt x="15" y="70"/>
                          <a:pt x="13" y="67"/>
                        </a:cubicBezTo>
                        <a:cubicBezTo>
                          <a:pt x="17" y="53"/>
                          <a:pt x="17" y="53"/>
                          <a:pt x="17" y="53"/>
                        </a:cubicBezTo>
                        <a:cubicBezTo>
                          <a:pt x="16" y="50"/>
                          <a:pt x="19" y="50"/>
                          <a:pt x="21" y="48"/>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0" name="Google Shape;50;p4"/>
                  <p:cNvSpPr/>
                  <p:nvPr/>
                </p:nvSpPr>
                <p:spPr>
                  <a:xfrm>
                    <a:off x="6253163" y="1909763"/>
                    <a:ext cx="455613" cy="771525"/>
                  </a:xfrm>
                  <a:custGeom>
                    <a:avLst/>
                    <a:gdLst/>
                    <a:ahLst/>
                    <a:cxnLst/>
                    <a:rect l="l" t="t" r="r" b="b"/>
                    <a:pathLst>
                      <a:path w="312" h="529" extrusionOk="0">
                        <a:moveTo>
                          <a:pt x="24" y="117"/>
                        </a:moveTo>
                        <a:cubicBezTo>
                          <a:pt x="30" y="112"/>
                          <a:pt x="34" y="111"/>
                          <a:pt x="40" y="107"/>
                        </a:cubicBezTo>
                        <a:cubicBezTo>
                          <a:pt x="42" y="106"/>
                          <a:pt x="41" y="104"/>
                          <a:pt x="42" y="103"/>
                        </a:cubicBezTo>
                        <a:cubicBezTo>
                          <a:pt x="43" y="102"/>
                          <a:pt x="44" y="101"/>
                          <a:pt x="45" y="100"/>
                        </a:cubicBezTo>
                        <a:cubicBezTo>
                          <a:pt x="46" y="97"/>
                          <a:pt x="46" y="94"/>
                          <a:pt x="46" y="90"/>
                        </a:cubicBezTo>
                        <a:cubicBezTo>
                          <a:pt x="51" y="91"/>
                          <a:pt x="54" y="90"/>
                          <a:pt x="59" y="87"/>
                        </a:cubicBezTo>
                        <a:cubicBezTo>
                          <a:pt x="61" y="86"/>
                          <a:pt x="61" y="83"/>
                          <a:pt x="63" y="83"/>
                        </a:cubicBezTo>
                        <a:cubicBezTo>
                          <a:pt x="65" y="83"/>
                          <a:pt x="66" y="84"/>
                          <a:pt x="68" y="84"/>
                        </a:cubicBezTo>
                        <a:cubicBezTo>
                          <a:pt x="68" y="83"/>
                          <a:pt x="69" y="81"/>
                          <a:pt x="70" y="81"/>
                        </a:cubicBezTo>
                        <a:cubicBezTo>
                          <a:pt x="72" y="81"/>
                          <a:pt x="73" y="82"/>
                          <a:pt x="74" y="82"/>
                        </a:cubicBezTo>
                        <a:cubicBezTo>
                          <a:pt x="78" y="82"/>
                          <a:pt x="78" y="82"/>
                          <a:pt x="78" y="82"/>
                        </a:cubicBezTo>
                        <a:cubicBezTo>
                          <a:pt x="81" y="82"/>
                          <a:pt x="83" y="84"/>
                          <a:pt x="85" y="84"/>
                        </a:cubicBezTo>
                        <a:cubicBezTo>
                          <a:pt x="88" y="84"/>
                          <a:pt x="89" y="82"/>
                          <a:pt x="91" y="81"/>
                        </a:cubicBezTo>
                        <a:cubicBezTo>
                          <a:pt x="94" y="79"/>
                          <a:pt x="95" y="77"/>
                          <a:pt x="97" y="74"/>
                        </a:cubicBezTo>
                        <a:cubicBezTo>
                          <a:pt x="99" y="72"/>
                          <a:pt x="101" y="72"/>
                          <a:pt x="103" y="69"/>
                        </a:cubicBezTo>
                        <a:cubicBezTo>
                          <a:pt x="104" y="70"/>
                          <a:pt x="104" y="73"/>
                          <a:pt x="107" y="73"/>
                        </a:cubicBezTo>
                        <a:cubicBezTo>
                          <a:pt x="109" y="73"/>
                          <a:pt x="110" y="71"/>
                          <a:pt x="113" y="70"/>
                        </a:cubicBezTo>
                        <a:cubicBezTo>
                          <a:pt x="113" y="69"/>
                          <a:pt x="112" y="69"/>
                          <a:pt x="112" y="68"/>
                        </a:cubicBezTo>
                        <a:cubicBezTo>
                          <a:pt x="112" y="66"/>
                          <a:pt x="115" y="66"/>
                          <a:pt x="117" y="65"/>
                        </a:cubicBezTo>
                        <a:cubicBezTo>
                          <a:pt x="118" y="63"/>
                          <a:pt x="117" y="61"/>
                          <a:pt x="118" y="59"/>
                        </a:cubicBezTo>
                        <a:cubicBezTo>
                          <a:pt x="123" y="54"/>
                          <a:pt x="129" y="54"/>
                          <a:pt x="137" y="52"/>
                        </a:cubicBezTo>
                        <a:cubicBezTo>
                          <a:pt x="137" y="52"/>
                          <a:pt x="137" y="52"/>
                          <a:pt x="137" y="52"/>
                        </a:cubicBezTo>
                        <a:cubicBezTo>
                          <a:pt x="137" y="48"/>
                          <a:pt x="135" y="46"/>
                          <a:pt x="132" y="44"/>
                        </a:cubicBezTo>
                        <a:cubicBezTo>
                          <a:pt x="129" y="41"/>
                          <a:pt x="129" y="37"/>
                          <a:pt x="127" y="34"/>
                        </a:cubicBezTo>
                        <a:cubicBezTo>
                          <a:pt x="126" y="30"/>
                          <a:pt x="124" y="28"/>
                          <a:pt x="124" y="25"/>
                        </a:cubicBezTo>
                        <a:cubicBezTo>
                          <a:pt x="124" y="23"/>
                          <a:pt x="126" y="23"/>
                          <a:pt x="127" y="22"/>
                        </a:cubicBezTo>
                        <a:cubicBezTo>
                          <a:pt x="126" y="22"/>
                          <a:pt x="126" y="21"/>
                          <a:pt x="126" y="20"/>
                        </a:cubicBezTo>
                        <a:cubicBezTo>
                          <a:pt x="126" y="17"/>
                          <a:pt x="129" y="17"/>
                          <a:pt x="129" y="14"/>
                        </a:cubicBezTo>
                        <a:cubicBezTo>
                          <a:pt x="129" y="10"/>
                          <a:pt x="125" y="9"/>
                          <a:pt x="125" y="5"/>
                        </a:cubicBezTo>
                        <a:cubicBezTo>
                          <a:pt x="125" y="3"/>
                          <a:pt x="127" y="2"/>
                          <a:pt x="128" y="0"/>
                        </a:cubicBezTo>
                        <a:cubicBezTo>
                          <a:pt x="130" y="3"/>
                          <a:pt x="129" y="6"/>
                          <a:pt x="131" y="9"/>
                        </a:cubicBezTo>
                        <a:cubicBezTo>
                          <a:pt x="133" y="12"/>
                          <a:pt x="135" y="11"/>
                          <a:pt x="138" y="11"/>
                        </a:cubicBezTo>
                        <a:cubicBezTo>
                          <a:pt x="139" y="14"/>
                          <a:pt x="139" y="14"/>
                          <a:pt x="139" y="14"/>
                        </a:cubicBezTo>
                        <a:cubicBezTo>
                          <a:pt x="138" y="16"/>
                          <a:pt x="134" y="15"/>
                          <a:pt x="134" y="17"/>
                        </a:cubicBezTo>
                        <a:cubicBezTo>
                          <a:pt x="134" y="20"/>
                          <a:pt x="135" y="21"/>
                          <a:pt x="135" y="23"/>
                        </a:cubicBezTo>
                        <a:cubicBezTo>
                          <a:pt x="137" y="23"/>
                          <a:pt x="139" y="23"/>
                          <a:pt x="141" y="23"/>
                        </a:cubicBezTo>
                        <a:cubicBezTo>
                          <a:pt x="143" y="23"/>
                          <a:pt x="144" y="22"/>
                          <a:pt x="145" y="21"/>
                        </a:cubicBezTo>
                        <a:cubicBezTo>
                          <a:pt x="146" y="23"/>
                          <a:pt x="148" y="23"/>
                          <a:pt x="148" y="25"/>
                        </a:cubicBezTo>
                        <a:cubicBezTo>
                          <a:pt x="148" y="27"/>
                          <a:pt x="146" y="28"/>
                          <a:pt x="146" y="30"/>
                        </a:cubicBezTo>
                        <a:cubicBezTo>
                          <a:pt x="146" y="32"/>
                          <a:pt x="146" y="33"/>
                          <a:pt x="146" y="35"/>
                        </a:cubicBezTo>
                        <a:cubicBezTo>
                          <a:pt x="146" y="38"/>
                          <a:pt x="150" y="38"/>
                          <a:pt x="150" y="40"/>
                        </a:cubicBezTo>
                        <a:cubicBezTo>
                          <a:pt x="150" y="43"/>
                          <a:pt x="149" y="44"/>
                          <a:pt x="149" y="47"/>
                        </a:cubicBezTo>
                        <a:cubicBezTo>
                          <a:pt x="149" y="50"/>
                          <a:pt x="151" y="52"/>
                          <a:pt x="151" y="55"/>
                        </a:cubicBezTo>
                        <a:cubicBezTo>
                          <a:pt x="152" y="59"/>
                          <a:pt x="151" y="62"/>
                          <a:pt x="152" y="66"/>
                        </a:cubicBezTo>
                        <a:cubicBezTo>
                          <a:pt x="154" y="66"/>
                          <a:pt x="154" y="64"/>
                          <a:pt x="156" y="63"/>
                        </a:cubicBezTo>
                        <a:cubicBezTo>
                          <a:pt x="161" y="59"/>
                          <a:pt x="165" y="57"/>
                          <a:pt x="171" y="56"/>
                        </a:cubicBezTo>
                        <a:cubicBezTo>
                          <a:pt x="172" y="57"/>
                          <a:pt x="171" y="59"/>
                          <a:pt x="172" y="60"/>
                        </a:cubicBezTo>
                        <a:cubicBezTo>
                          <a:pt x="172" y="61"/>
                          <a:pt x="175" y="61"/>
                          <a:pt x="175" y="63"/>
                        </a:cubicBezTo>
                        <a:cubicBezTo>
                          <a:pt x="175" y="64"/>
                          <a:pt x="172" y="64"/>
                          <a:pt x="171" y="66"/>
                        </a:cubicBezTo>
                        <a:cubicBezTo>
                          <a:pt x="171" y="67"/>
                          <a:pt x="171" y="69"/>
                          <a:pt x="171" y="70"/>
                        </a:cubicBezTo>
                        <a:cubicBezTo>
                          <a:pt x="166" y="70"/>
                          <a:pt x="164" y="73"/>
                          <a:pt x="159" y="75"/>
                        </a:cubicBezTo>
                        <a:cubicBezTo>
                          <a:pt x="161" y="76"/>
                          <a:pt x="161" y="76"/>
                          <a:pt x="161" y="76"/>
                        </a:cubicBezTo>
                        <a:cubicBezTo>
                          <a:pt x="158" y="77"/>
                          <a:pt x="156" y="76"/>
                          <a:pt x="154" y="78"/>
                        </a:cubicBezTo>
                        <a:cubicBezTo>
                          <a:pt x="157" y="80"/>
                          <a:pt x="158" y="81"/>
                          <a:pt x="161" y="82"/>
                        </a:cubicBezTo>
                        <a:cubicBezTo>
                          <a:pt x="161" y="82"/>
                          <a:pt x="162" y="82"/>
                          <a:pt x="162" y="83"/>
                        </a:cubicBezTo>
                        <a:cubicBezTo>
                          <a:pt x="162" y="85"/>
                          <a:pt x="159" y="86"/>
                          <a:pt x="159" y="88"/>
                        </a:cubicBezTo>
                        <a:cubicBezTo>
                          <a:pt x="158" y="90"/>
                          <a:pt x="159" y="92"/>
                          <a:pt x="158" y="94"/>
                        </a:cubicBezTo>
                        <a:cubicBezTo>
                          <a:pt x="157" y="101"/>
                          <a:pt x="153" y="104"/>
                          <a:pt x="148" y="108"/>
                        </a:cubicBezTo>
                        <a:cubicBezTo>
                          <a:pt x="145" y="111"/>
                          <a:pt x="141" y="110"/>
                          <a:pt x="138" y="113"/>
                        </a:cubicBezTo>
                        <a:cubicBezTo>
                          <a:pt x="139" y="114"/>
                          <a:pt x="140" y="115"/>
                          <a:pt x="141" y="115"/>
                        </a:cubicBezTo>
                        <a:cubicBezTo>
                          <a:pt x="142" y="115"/>
                          <a:pt x="143" y="114"/>
                          <a:pt x="144" y="114"/>
                        </a:cubicBezTo>
                        <a:cubicBezTo>
                          <a:pt x="145" y="114"/>
                          <a:pt x="146" y="114"/>
                          <a:pt x="147" y="114"/>
                        </a:cubicBezTo>
                        <a:cubicBezTo>
                          <a:pt x="147" y="116"/>
                          <a:pt x="148" y="117"/>
                          <a:pt x="148" y="119"/>
                        </a:cubicBezTo>
                        <a:cubicBezTo>
                          <a:pt x="145" y="119"/>
                          <a:pt x="145" y="122"/>
                          <a:pt x="142" y="124"/>
                        </a:cubicBezTo>
                        <a:cubicBezTo>
                          <a:pt x="141" y="125"/>
                          <a:pt x="139" y="125"/>
                          <a:pt x="136" y="125"/>
                        </a:cubicBezTo>
                        <a:cubicBezTo>
                          <a:pt x="134" y="125"/>
                          <a:pt x="134" y="125"/>
                          <a:pt x="134" y="125"/>
                        </a:cubicBezTo>
                        <a:cubicBezTo>
                          <a:pt x="136" y="129"/>
                          <a:pt x="139" y="129"/>
                          <a:pt x="140" y="133"/>
                        </a:cubicBezTo>
                        <a:cubicBezTo>
                          <a:pt x="141" y="136"/>
                          <a:pt x="143" y="136"/>
                          <a:pt x="143" y="139"/>
                        </a:cubicBezTo>
                        <a:cubicBezTo>
                          <a:pt x="143" y="142"/>
                          <a:pt x="141" y="143"/>
                          <a:pt x="141" y="145"/>
                        </a:cubicBezTo>
                        <a:cubicBezTo>
                          <a:pt x="141" y="149"/>
                          <a:pt x="141" y="151"/>
                          <a:pt x="141" y="155"/>
                        </a:cubicBezTo>
                        <a:cubicBezTo>
                          <a:pt x="142" y="155"/>
                          <a:pt x="142" y="155"/>
                          <a:pt x="143" y="155"/>
                        </a:cubicBezTo>
                        <a:cubicBezTo>
                          <a:pt x="152" y="153"/>
                          <a:pt x="152" y="153"/>
                          <a:pt x="152" y="153"/>
                        </a:cubicBezTo>
                        <a:cubicBezTo>
                          <a:pt x="154" y="153"/>
                          <a:pt x="155" y="155"/>
                          <a:pt x="157" y="155"/>
                        </a:cubicBezTo>
                        <a:cubicBezTo>
                          <a:pt x="161" y="157"/>
                          <a:pt x="163" y="157"/>
                          <a:pt x="168" y="158"/>
                        </a:cubicBezTo>
                        <a:cubicBezTo>
                          <a:pt x="167" y="160"/>
                          <a:pt x="166" y="161"/>
                          <a:pt x="166" y="164"/>
                        </a:cubicBezTo>
                        <a:cubicBezTo>
                          <a:pt x="166" y="168"/>
                          <a:pt x="169" y="170"/>
                          <a:pt x="171" y="174"/>
                        </a:cubicBezTo>
                        <a:cubicBezTo>
                          <a:pt x="167" y="174"/>
                          <a:pt x="165" y="174"/>
                          <a:pt x="162" y="174"/>
                        </a:cubicBezTo>
                        <a:cubicBezTo>
                          <a:pt x="160" y="174"/>
                          <a:pt x="159" y="172"/>
                          <a:pt x="157" y="172"/>
                        </a:cubicBezTo>
                        <a:cubicBezTo>
                          <a:pt x="154" y="172"/>
                          <a:pt x="154" y="176"/>
                          <a:pt x="151" y="176"/>
                        </a:cubicBezTo>
                        <a:cubicBezTo>
                          <a:pt x="149" y="176"/>
                          <a:pt x="147" y="175"/>
                          <a:pt x="145" y="175"/>
                        </a:cubicBezTo>
                        <a:cubicBezTo>
                          <a:pt x="138" y="175"/>
                          <a:pt x="137" y="181"/>
                          <a:pt x="134" y="187"/>
                        </a:cubicBezTo>
                        <a:cubicBezTo>
                          <a:pt x="131" y="194"/>
                          <a:pt x="124" y="195"/>
                          <a:pt x="117" y="194"/>
                        </a:cubicBezTo>
                        <a:cubicBezTo>
                          <a:pt x="117" y="195"/>
                          <a:pt x="117" y="195"/>
                          <a:pt x="117" y="195"/>
                        </a:cubicBezTo>
                        <a:cubicBezTo>
                          <a:pt x="117" y="196"/>
                          <a:pt x="118" y="196"/>
                          <a:pt x="118" y="198"/>
                        </a:cubicBezTo>
                        <a:cubicBezTo>
                          <a:pt x="118" y="202"/>
                          <a:pt x="114" y="204"/>
                          <a:pt x="114" y="208"/>
                        </a:cubicBezTo>
                        <a:cubicBezTo>
                          <a:pt x="114" y="210"/>
                          <a:pt x="115" y="211"/>
                          <a:pt x="115" y="213"/>
                        </a:cubicBezTo>
                        <a:cubicBezTo>
                          <a:pt x="115" y="217"/>
                          <a:pt x="113" y="219"/>
                          <a:pt x="113" y="223"/>
                        </a:cubicBezTo>
                        <a:cubicBezTo>
                          <a:pt x="113" y="227"/>
                          <a:pt x="118" y="227"/>
                          <a:pt x="118" y="231"/>
                        </a:cubicBezTo>
                        <a:cubicBezTo>
                          <a:pt x="118" y="233"/>
                          <a:pt x="118" y="234"/>
                          <a:pt x="117" y="236"/>
                        </a:cubicBezTo>
                        <a:cubicBezTo>
                          <a:pt x="114" y="234"/>
                          <a:pt x="113" y="231"/>
                          <a:pt x="110" y="231"/>
                        </a:cubicBezTo>
                        <a:cubicBezTo>
                          <a:pt x="110" y="232"/>
                          <a:pt x="110" y="232"/>
                          <a:pt x="110" y="232"/>
                        </a:cubicBezTo>
                        <a:cubicBezTo>
                          <a:pt x="112" y="235"/>
                          <a:pt x="114" y="237"/>
                          <a:pt x="116" y="240"/>
                        </a:cubicBezTo>
                        <a:cubicBezTo>
                          <a:pt x="118" y="237"/>
                          <a:pt x="120" y="234"/>
                          <a:pt x="123" y="234"/>
                        </a:cubicBezTo>
                        <a:cubicBezTo>
                          <a:pt x="125" y="234"/>
                          <a:pt x="126" y="236"/>
                          <a:pt x="128" y="236"/>
                        </a:cubicBezTo>
                        <a:cubicBezTo>
                          <a:pt x="132" y="236"/>
                          <a:pt x="131" y="230"/>
                          <a:pt x="135" y="230"/>
                        </a:cubicBezTo>
                        <a:cubicBezTo>
                          <a:pt x="137" y="230"/>
                          <a:pt x="138" y="232"/>
                          <a:pt x="140" y="232"/>
                        </a:cubicBezTo>
                        <a:cubicBezTo>
                          <a:pt x="142" y="232"/>
                          <a:pt x="143" y="230"/>
                          <a:pt x="144" y="228"/>
                        </a:cubicBezTo>
                        <a:cubicBezTo>
                          <a:pt x="145" y="226"/>
                          <a:pt x="147" y="226"/>
                          <a:pt x="149" y="224"/>
                        </a:cubicBezTo>
                        <a:cubicBezTo>
                          <a:pt x="150" y="222"/>
                          <a:pt x="151" y="220"/>
                          <a:pt x="154" y="220"/>
                        </a:cubicBezTo>
                        <a:cubicBezTo>
                          <a:pt x="155" y="220"/>
                          <a:pt x="155" y="220"/>
                          <a:pt x="156" y="220"/>
                        </a:cubicBezTo>
                        <a:cubicBezTo>
                          <a:pt x="166" y="220"/>
                          <a:pt x="172" y="215"/>
                          <a:pt x="176" y="206"/>
                        </a:cubicBezTo>
                        <a:cubicBezTo>
                          <a:pt x="176" y="206"/>
                          <a:pt x="176" y="206"/>
                          <a:pt x="176" y="206"/>
                        </a:cubicBezTo>
                        <a:cubicBezTo>
                          <a:pt x="179" y="207"/>
                          <a:pt x="180" y="208"/>
                          <a:pt x="183" y="208"/>
                        </a:cubicBezTo>
                        <a:cubicBezTo>
                          <a:pt x="184" y="206"/>
                          <a:pt x="184" y="203"/>
                          <a:pt x="186" y="202"/>
                        </a:cubicBezTo>
                        <a:cubicBezTo>
                          <a:pt x="188" y="201"/>
                          <a:pt x="190" y="202"/>
                          <a:pt x="192" y="201"/>
                        </a:cubicBezTo>
                        <a:cubicBezTo>
                          <a:pt x="193" y="202"/>
                          <a:pt x="193" y="202"/>
                          <a:pt x="193" y="202"/>
                        </a:cubicBezTo>
                        <a:cubicBezTo>
                          <a:pt x="192" y="202"/>
                          <a:pt x="192" y="203"/>
                          <a:pt x="192" y="204"/>
                        </a:cubicBezTo>
                        <a:cubicBezTo>
                          <a:pt x="192" y="209"/>
                          <a:pt x="193" y="212"/>
                          <a:pt x="194" y="217"/>
                        </a:cubicBezTo>
                        <a:cubicBezTo>
                          <a:pt x="196" y="217"/>
                          <a:pt x="197" y="217"/>
                          <a:pt x="198" y="216"/>
                        </a:cubicBezTo>
                        <a:cubicBezTo>
                          <a:pt x="199" y="215"/>
                          <a:pt x="199" y="212"/>
                          <a:pt x="200" y="212"/>
                        </a:cubicBezTo>
                        <a:cubicBezTo>
                          <a:pt x="203" y="212"/>
                          <a:pt x="204" y="213"/>
                          <a:pt x="207" y="214"/>
                        </a:cubicBezTo>
                        <a:cubicBezTo>
                          <a:pt x="208" y="215"/>
                          <a:pt x="210" y="215"/>
                          <a:pt x="210" y="217"/>
                        </a:cubicBezTo>
                        <a:cubicBezTo>
                          <a:pt x="210" y="218"/>
                          <a:pt x="208" y="218"/>
                          <a:pt x="208" y="220"/>
                        </a:cubicBezTo>
                        <a:cubicBezTo>
                          <a:pt x="208" y="224"/>
                          <a:pt x="209" y="226"/>
                          <a:pt x="209" y="230"/>
                        </a:cubicBezTo>
                        <a:cubicBezTo>
                          <a:pt x="211" y="230"/>
                          <a:pt x="212" y="231"/>
                          <a:pt x="215" y="230"/>
                        </a:cubicBezTo>
                        <a:cubicBezTo>
                          <a:pt x="215" y="231"/>
                          <a:pt x="215" y="231"/>
                          <a:pt x="215" y="231"/>
                        </a:cubicBezTo>
                        <a:cubicBezTo>
                          <a:pt x="215" y="237"/>
                          <a:pt x="212" y="239"/>
                          <a:pt x="212" y="245"/>
                        </a:cubicBezTo>
                        <a:cubicBezTo>
                          <a:pt x="212" y="247"/>
                          <a:pt x="214" y="248"/>
                          <a:pt x="215" y="251"/>
                        </a:cubicBezTo>
                        <a:cubicBezTo>
                          <a:pt x="218" y="252"/>
                          <a:pt x="217" y="256"/>
                          <a:pt x="220" y="256"/>
                        </a:cubicBezTo>
                        <a:cubicBezTo>
                          <a:pt x="222" y="256"/>
                          <a:pt x="224" y="254"/>
                          <a:pt x="226" y="254"/>
                        </a:cubicBezTo>
                        <a:cubicBezTo>
                          <a:pt x="229" y="254"/>
                          <a:pt x="230" y="255"/>
                          <a:pt x="232" y="257"/>
                        </a:cubicBezTo>
                        <a:cubicBezTo>
                          <a:pt x="235" y="260"/>
                          <a:pt x="238" y="260"/>
                          <a:pt x="242" y="262"/>
                        </a:cubicBezTo>
                        <a:cubicBezTo>
                          <a:pt x="241" y="266"/>
                          <a:pt x="241" y="269"/>
                          <a:pt x="238" y="272"/>
                        </a:cubicBezTo>
                        <a:cubicBezTo>
                          <a:pt x="237" y="273"/>
                          <a:pt x="235" y="273"/>
                          <a:pt x="235" y="275"/>
                        </a:cubicBezTo>
                        <a:cubicBezTo>
                          <a:pt x="235" y="275"/>
                          <a:pt x="235" y="275"/>
                          <a:pt x="235" y="276"/>
                        </a:cubicBezTo>
                        <a:cubicBezTo>
                          <a:pt x="235" y="277"/>
                          <a:pt x="234" y="278"/>
                          <a:pt x="234" y="280"/>
                        </a:cubicBezTo>
                        <a:cubicBezTo>
                          <a:pt x="234" y="281"/>
                          <a:pt x="234" y="281"/>
                          <a:pt x="234" y="281"/>
                        </a:cubicBezTo>
                        <a:cubicBezTo>
                          <a:pt x="237" y="281"/>
                          <a:pt x="240" y="284"/>
                          <a:pt x="240" y="287"/>
                        </a:cubicBezTo>
                        <a:cubicBezTo>
                          <a:pt x="240" y="289"/>
                          <a:pt x="239" y="290"/>
                          <a:pt x="239" y="292"/>
                        </a:cubicBezTo>
                        <a:cubicBezTo>
                          <a:pt x="241" y="293"/>
                          <a:pt x="242" y="293"/>
                          <a:pt x="243" y="294"/>
                        </a:cubicBezTo>
                        <a:cubicBezTo>
                          <a:pt x="245" y="293"/>
                          <a:pt x="245" y="290"/>
                          <a:pt x="248" y="289"/>
                        </a:cubicBezTo>
                        <a:cubicBezTo>
                          <a:pt x="251" y="288"/>
                          <a:pt x="256" y="290"/>
                          <a:pt x="256" y="286"/>
                        </a:cubicBezTo>
                        <a:cubicBezTo>
                          <a:pt x="256" y="282"/>
                          <a:pt x="256" y="278"/>
                          <a:pt x="253" y="275"/>
                        </a:cubicBezTo>
                        <a:cubicBezTo>
                          <a:pt x="251" y="273"/>
                          <a:pt x="248" y="272"/>
                          <a:pt x="248" y="269"/>
                        </a:cubicBezTo>
                        <a:cubicBezTo>
                          <a:pt x="248" y="268"/>
                          <a:pt x="250" y="267"/>
                          <a:pt x="251" y="266"/>
                        </a:cubicBezTo>
                        <a:cubicBezTo>
                          <a:pt x="252" y="264"/>
                          <a:pt x="252" y="262"/>
                          <a:pt x="255" y="262"/>
                        </a:cubicBezTo>
                        <a:cubicBezTo>
                          <a:pt x="257" y="262"/>
                          <a:pt x="258" y="262"/>
                          <a:pt x="259" y="263"/>
                        </a:cubicBezTo>
                        <a:cubicBezTo>
                          <a:pt x="262" y="263"/>
                          <a:pt x="263" y="262"/>
                          <a:pt x="265" y="263"/>
                        </a:cubicBezTo>
                        <a:cubicBezTo>
                          <a:pt x="267" y="265"/>
                          <a:pt x="268" y="267"/>
                          <a:pt x="268" y="270"/>
                        </a:cubicBezTo>
                        <a:cubicBezTo>
                          <a:pt x="268" y="274"/>
                          <a:pt x="266" y="276"/>
                          <a:pt x="264" y="280"/>
                        </a:cubicBezTo>
                        <a:cubicBezTo>
                          <a:pt x="262" y="284"/>
                          <a:pt x="262" y="287"/>
                          <a:pt x="259" y="291"/>
                        </a:cubicBezTo>
                        <a:cubicBezTo>
                          <a:pt x="257" y="294"/>
                          <a:pt x="255" y="296"/>
                          <a:pt x="255" y="299"/>
                        </a:cubicBezTo>
                        <a:cubicBezTo>
                          <a:pt x="255" y="301"/>
                          <a:pt x="257" y="301"/>
                          <a:pt x="257" y="303"/>
                        </a:cubicBezTo>
                        <a:cubicBezTo>
                          <a:pt x="257" y="305"/>
                          <a:pt x="255" y="307"/>
                          <a:pt x="255" y="309"/>
                        </a:cubicBezTo>
                        <a:cubicBezTo>
                          <a:pt x="254" y="310"/>
                          <a:pt x="254" y="310"/>
                          <a:pt x="254" y="310"/>
                        </a:cubicBezTo>
                        <a:cubicBezTo>
                          <a:pt x="253" y="309"/>
                          <a:pt x="253" y="309"/>
                          <a:pt x="252" y="309"/>
                        </a:cubicBezTo>
                        <a:cubicBezTo>
                          <a:pt x="248" y="309"/>
                          <a:pt x="246" y="313"/>
                          <a:pt x="246" y="317"/>
                        </a:cubicBezTo>
                        <a:cubicBezTo>
                          <a:pt x="245" y="322"/>
                          <a:pt x="242" y="323"/>
                          <a:pt x="241" y="327"/>
                        </a:cubicBezTo>
                        <a:cubicBezTo>
                          <a:pt x="242" y="327"/>
                          <a:pt x="242" y="328"/>
                          <a:pt x="242" y="328"/>
                        </a:cubicBezTo>
                        <a:cubicBezTo>
                          <a:pt x="243" y="328"/>
                          <a:pt x="243" y="327"/>
                          <a:pt x="243" y="327"/>
                        </a:cubicBezTo>
                        <a:cubicBezTo>
                          <a:pt x="244" y="327"/>
                          <a:pt x="244" y="327"/>
                          <a:pt x="244" y="327"/>
                        </a:cubicBezTo>
                        <a:cubicBezTo>
                          <a:pt x="236" y="348"/>
                          <a:pt x="236" y="348"/>
                          <a:pt x="236" y="348"/>
                        </a:cubicBezTo>
                        <a:cubicBezTo>
                          <a:pt x="237" y="350"/>
                          <a:pt x="239" y="350"/>
                          <a:pt x="239" y="351"/>
                        </a:cubicBezTo>
                        <a:cubicBezTo>
                          <a:pt x="239" y="357"/>
                          <a:pt x="237" y="360"/>
                          <a:pt x="236" y="365"/>
                        </a:cubicBezTo>
                        <a:cubicBezTo>
                          <a:pt x="243" y="367"/>
                          <a:pt x="247" y="367"/>
                          <a:pt x="253" y="369"/>
                        </a:cubicBezTo>
                        <a:cubicBezTo>
                          <a:pt x="253" y="372"/>
                          <a:pt x="253" y="373"/>
                          <a:pt x="253" y="376"/>
                        </a:cubicBezTo>
                        <a:cubicBezTo>
                          <a:pt x="253" y="381"/>
                          <a:pt x="262" y="379"/>
                          <a:pt x="262" y="383"/>
                        </a:cubicBezTo>
                        <a:cubicBezTo>
                          <a:pt x="262" y="389"/>
                          <a:pt x="262" y="389"/>
                          <a:pt x="262" y="389"/>
                        </a:cubicBezTo>
                        <a:cubicBezTo>
                          <a:pt x="262" y="391"/>
                          <a:pt x="264" y="392"/>
                          <a:pt x="265" y="393"/>
                        </a:cubicBezTo>
                        <a:cubicBezTo>
                          <a:pt x="268" y="396"/>
                          <a:pt x="269" y="397"/>
                          <a:pt x="269" y="401"/>
                        </a:cubicBezTo>
                        <a:cubicBezTo>
                          <a:pt x="269" y="409"/>
                          <a:pt x="269" y="409"/>
                          <a:pt x="269" y="409"/>
                        </a:cubicBezTo>
                        <a:cubicBezTo>
                          <a:pt x="269" y="414"/>
                          <a:pt x="273" y="416"/>
                          <a:pt x="273" y="421"/>
                        </a:cubicBezTo>
                        <a:cubicBezTo>
                          <a:pt x="273" y="422"/>
                          <a:pt x="273" y="422"/>
                          <a:pt x="273" y="422"/>
                        </a:cubicBezTo>
                        <a:cubicBezTo>
                          <a:pt x="273" y="423"/>
                          <a:pt x="274" y="424"/>
                          <a:pt x="274" y="425"/>
                        </a:cubicBezTo>
                        <a:cubicBezTo>
                          <a:pt x="274" y="430"/>
                          <a:pt x="274" y="430"/>
                          <a:pt x="274" y="430"/>
                        </a:cubicBezTo>
                        <a:cubicBezTo>
                          <a:pt x="274" y="432"/>
                          <a:pt x="275" y="432"/>
                          <a:pt x="275" y="434"/>
                        </a:cubicBezTo>
                        <a:cubicBezTo>
                          <a:pt x="275" y="439"/>
                          <a:pt x="275" y="439"/>
                          <a:pt x="275" y="439"/>
                        </a:cubicBezTo>
                        <a:cubicBezTo>
                          <a:pt x="275" y="442"/>
                          <a:pt x="279" y="442"/>
                          <a:pt x="282" y="443"/>
                        </a:cubicBezTo>
                        <a:cubicBezTo>
                          <a:pt x="286" y="446"/>
                          <a:pt x="288" y="447"/>
                          <a:pt x="293" y="449"/>
                        </a:cubicBezTo>
                        <a:cubicBezTo>
                          <a:pt x="300" y="452"/>
                          <a:pt x="304" y="453"/>
                          <a:pt x="312" y="453"/>
                        </a:cubicBezTo>
                        <a:cubicBezTo>
                          <a:pt x="312" y="453"/>
                          <a:pt x="312" y="453"/>
                          <a:pt x="312" y="453"/>
                        </a:cubicBezTo>
                        <a:cubicBezTo>
                          <a:pt x="311" y="454"/>
                          <a:pt x="311" y="455"/>
                          <a:pt x="311" y="457"/>
                        </a:cubicBezTo>
                        <a:cubicBezTo>
                          <a:pt x="311" y="459"/>
                          <a:pt x="312" y="460"/>
                          <a:pt x="312" y="462"/>
                        </a:cubicBezTo>
                        <a:cubicBezTo>
                          <a:pt x="312" y="466"/>
                          <a:pt x="312" y="466"/>
                          <a:pt x="312" y="466"/>
                        </a:cubicBezTo>
                        <a:cubicBezTo>
                          <a:pt x="311" y="467"/>
                          <a:pt x="310" y="468"/>
                          <a:pt x="309" y="468"/>
                        </a:cubicBezTo>
                        <a:cubicBezTo>
                          <a:pt x="308" y="468"/>
                          <a:pt x="308" y="468"/>
                          <a:pt x="307" y="468"/>
                        </a:cubicBezTo>
                        <a:cubicBezTo>
                          <a:pt x="299" y="468"/>
                          <a:pt x="293" y="471"/>
                          <a:pt x="289" y="478"/>
                        </a:cubicBezTo>
                        <a:cubicBezTo>
                          <a:pt x="288" y="481"/>
                          <a:pt x="289" y="484"/>
                          <a:pt x="286" y="486"/>
                        </a:cubicBezTo>
                        <a:cubicBezTo>
                          <a:pt x="284" y="489"/>
                          <a:pt x="279" y="489"/>
                          <a:pt x="279" y="493"/>
                        </a:cubicBezTo>
                        <a:cubicBezTo>
                          <a:pt x="278" y="496"/>
                          <a:pt x="275" y="497"/>
                          <a:pt x="273" y="500"/>
                        </a:cubicBezTo>
                        <a:cubicBezTo>
                          <a:pt x="267" y="511"/>
                          <a:pt x="259" y="515"/>
                          <a:pt x="256" y="526"/>
                        </a:cubicBezTo>
                        <a:cubicBezTo>
                          <a:pt x="255" y="527"/>
                          <a:pt x="255" y="528"/>
                          <a:pt x="255" y="529"/>
                        </a:cubicBezTo>
                        <a:cubicBezTo>
                          <a:pt x="255" y="529"/>
                          <a:pt x="255" y="529"/>
                          <a:pt x="255" y="529"/>
                        </a:cubicBezTo>
                        <a:cubicBezTo>
                          <a:pt x="252" y="527"/>
                          <a:pt x="254" y="524"/>
                          <a:pt x="253" y="521"/>
                        </a:cubicBezTo>
                        <a:cubicBezTo>
                          <a:pt x="252" y="518"/>
                          <a:pt x="249" y="517"/>
                          <a:pt x="248" y="514"/>
                        </a:cubicBezTo>
                        <a:cubicBezTo>
                          <a:pt x="247" y="509"/>
                          <a:pt x="240" y="510"/>
                          <a:pt x="234" y="510"/>
                        </a:cubicBezTo>
                        <a:cubicBezTo>
                          <a:pt x="232" y="510"/>
                          <a:pt x="231" y="510"/>
                          <a:pt x="228" y="510"/>
                        </a:cubicBezTo>
                        <a:cubicBezTo>
                          <a:pt x="222" y="513"/>
                          <a:pt x="219" y="516"/>
                          <a:pt x="213" y="517"/>
                        </a:cubicBezTo>
                        <a:cubicBezTo>
                          <a:pt x="211" y="518"/>
                          <a:pt x="211" y="519"/>
                          <a:pt x="209" y="519"/>
                        </a:cubicBezTo>
                        <a:cubicBezTo>
                          <a:pt x="207" y="519"/>
                          <a:pt x="206" y="518"/>
                          <a:pt x="204" y="518"/>
                        </a:cubicBezTo>
                        <a:cubicBezTo>
                          <a:pt x="202" y="518"/>
                          <a:pt x="202" y="520"/>
                          <a:pt x="200" y="520"/>
                        </a:cubicBezTo>
                        <a:cubicBezTo>
                          <a:pt x="198" y="521"/>
                          <a:pt x="196" y="520"/>
                          <a:pt x="194" y="521"/>
                        </a:cubicBezTo>
                        <a:cubicBezTo>
                          <a:pt x="193" y="523"/>
                          <a:pt x="192" y="525"/>
                          <a:pt x="190" y="525"/>
                        </a:cubicBezTo>
                        <a:cubicBezTo>
                          <a:pt x="188" y="525"/>
                          <a:pt x="188" y="523"/>
                          <a:pt x="186" y="523"/>
                        </a:cubicBezTo>
                        <a:cubicBezTo>
                          <a:pt x="184" y="523"/>
                          <a:pt x="183" y="525"/>
                          <a:pt x="183" y="526"/>
                        </a:cubicBezTo>
                        <a:cubicBezTo>
                          <a:pt x="181" y="526"/>
                          <a:pt x="181" y="526"/>
                          <a:pt x="181" y="526"/>
                        </a:cubicBezTo>
                        <a:cubicBezTo>
                          <a:pt x="180" y="526"/>
                          <a:pt x="180" y="526"/>
                          <a:pt x="179" y="526"/>
                        </a:cubicBezTo>
                        <a:cubicBezTo>
                          <a:pt x="176" y="526"/>
                          <a:pt x="174" y="524"/>
                          <a:pt x="174" y="522"/>
                        </a:cubicBezTo>
                        <a:cubicBezTo>
                          <a:pt x="174" y="519"/>
                          <a:pt x="176" y="518"/>
                          <a:pt x="176" y="515"/>
                        </a:cubicBezTo>
                        <a:cubicBezTo>
                          <a:pt x="176" y="510"/>
                          <a:pt x="171" y="509"/>
                          <a:pt x="166" y="509"/>
                        </a:cubicBezTo>
                        <a:cubicBezTo>
                          <a:pt x="162" y="509"/>
                          <a:pt x="161" y="511"/>
                          <a:pt x="157" y="511"/>
                        </a:cubicBezTo>
                        <a:cubicBezTo>
                          <a:pt x="154" y="511"/>
                          <a:pt x="150" y="512"/>
                          <a:pt x="150" y="509"/>
                        </a:cubicBezTo>
                        <a:cubicBezTo>
                          <a:pt x="150" y="508"/>
                          <a:pt x="150" y="507"/>
                          <a:pt x="150" y="506"/>
                        </a:cubicBezTo>
                        <a:cubicBezTo>
                          <a:pt x="150" y="505"/>
                          <a:pt x="148" y="504"/>
                          <a:pt x="147" y="504"/>
                        </a:cubicBezTo>
                        <a:cubicBezTo>
                          <a:pt x="144" y="504"/>
                          <a:pt x="143" y="507"/>
                          <a:pt x="141" y="509"/>
                        </a:cubicBezTo>
                        <a:cubicBezTo>
                          <a:pt x="140" y="508"/>
                          <a:pt x="138" y="507"/>
                          <a:pt x="138" y="505"/>
                        </a:cubicBezTo>
                        <a:cubicBezTo>
                          <a:pt x="138" y="503"/>
                          <a:pt x="140" y="502"/>
                          <a:pt x="141" y="500"/>
                        </a:cubicBezTo>
                        <a:cubicBezTo>
                          <a:pt x="143" y="494"/>
                          <a:pt x="146" y="491"/>
                          <a:pt x="150" y="486"/>
                        </a:cubicBezTo>
                        <a:cubicBezTo>
                          <a:pt x="151" y="483"/>
                          <a:pt x="150" y="481"/>
                          <a:pt x="152" y="479"/>
                        </a:cubicBezTo>
                        <a:cubicBezTo>
                          <a:pt x="155" y="473"/>
                          <a:pt x="157" y="471"/>
                          <a:pt x="159" y="464"/>
                        </a:cubicBezTo>
                        <a:cubicBezTo>
                          <a:pt x="154" y="469"/>
                          <a:pt x="153" y="474"/>
                          <a:pt x="146" y="476"/>
                        </a:cubicBezTo>
                        <a:cubicBezTo>
                          <a:pt x="144" y="477"/>
                          <a:pt x="141" y="478"/>
                          <a:pt x="140" y="480"/>
                        </a:cubicBezTo>
                        <a:cubicBezTo>
                          <a:pt x="138" y="483"/>
                          <a:pt x="138" y="487"/>
                          <a:pt x="135" y="487"/>
                        </a:cubicBezTo>
                        <a:cubicBezTo>
                          <a:pt x="134" y="487"/>
                          <a:pt x="134" y="486"/>
                          <a:pt x="133" y="486"/>
                        </a:cubicBezTo>
                        <a:cubicBezTo>
                          <a:pt x="131" y="486"/>
                          <a:pt x="130" y="488"/>
                          <a:pt x="128" y="490"/>
                        </a:cubicBezTo>
                        <a:cubicBezTo>
                          <a:pt x="127" y="491"/>
                          <a:pt x="125" y="490"/>
                          <a:pt x="123" y="492"/>
                        </a:cubicBezTo>
                        <a:cubicBezTo>
                          <a:pt x="122" y="493"/>
                          <a:pt x="123" y="494"/>
                          <a:pt x="122" y="495"/>
                        </a:cubicBezTo>
                        <a:cubicBezTo>
                          <a:pt x="120" y="496"/>
                          <a:pt x="119" y="495"/>
                          <a:pt x="118" y="497"/>
                        </a:cubicBezTo>
                        <a:cubicBezTo>
                          <a:pt x="118" y="498"/>
                          <a:pt x="118" y="499"/>
                          <a:pt x="117" y="501"/>
                        </a:cubicBezTo>
                        <a:cubicBezTo>
                          <a:pt x="117" y="502"/>
                          <a:pt x="115" y="502"/>
                          <a:pt x="114" y="502"/>
                        </a:cubicBezTo>
                        <a:cubicBezTo>
                          <a:pt x="112" y="503"/>
                          <a:pt x="111" y="505"/>
                          <a:pt x="109" y="505"/>
                        </a:cubicBezTo>
                        <a:cubicBezTo>
                          <a:pt x="107" y="505"/>
                          <a:pt x="103" y="504"/>
                          <a:pt x="103" y="507"/>
                        </a:cubicBezTo>
                        <a:cubicBezTo>
                          <a:pt x="103" y="509"/>
                          <a:pt x="105" y="511"/>
                          <a:pt x="107" y="511"/>
                        </a:cubicBezTo>
                        <a:cubicBezTo>
                          <a:pt x="109" y="511"/>
                          <a:pt x="109" y="510"/>
                          <a:pt x="111" y="510"/>
                        </a:cubicBezTo>
                        <a:cubicBezTo>
                          <a:pt x="110" y="513"/>
                          <a:pt x="107" y="515"/>
                          <a:pt x="104" y="515"/>
                        </a:cubicBezTo>
                        <a:cubicBezTo>
                          <a:pt x="102" y="515"/>
                          <a:pt x="101" y="515"/>
                          <a:pt x="98" y="515"/>
                        </a:cubicBezTo>
                        <a:cubicBezTo>
                          <a:pt x="99" y="515"/>
                          <a:pt x="99" y="515"/>
                          <a:pt x="99" y="515"/>
                        </a:cubicBezTo>
                        <a:cubicBezTo>
                          <a:pt x="99" y="516"/>
                          <a:pt x="99" y="516"/>
                          <a:pt x="99" y="516"/>
                        </a:cubicBezTo>
                        <a:cubicBezTo>
                          <a:pt x="96" y="516"/>
                          <a:pt x="96" y="516"/>
                          <a:pt x="96" y="516"/>
                        </a:cubicBezTo>
                        <a:cubicBezTo>
                          <a:pt x="93" y="516"/>
                          <a:pt x="92" y="520"/>
                          <a:pt x="90" y="523"/>
                        </a:cubicBezTo>
                        <a:cubicBezTo>
                          <a:pt x="90" y="519"/>
                          <a:pt x="90" y="519"/>
                          <a:pt x="90" y="519"/>
                        </a:cubicBezTo>
                        <a:cubicBezTo>
                          <a:pt x="90" y="517"/>
                          <a:pt x="90" y="517"/>
                          <a:pt x="90" y="517"/>
                        </a:cubicBezTo>
                        <a:cubicBezTo>
                          <a:pt x="90" y="517"/>
                          <a:pt x="90" y="516"/>
                          <a:pt x="90" y="516"/>
                        </a:cubicBezTo>
                        <a:cubicBezTo>
                          <a:pt x="88" y="516"/>
                          <a:pt x="88" y="516"/>
                          <a:pt x="87" y="516"/>
                        </a:cubicBezTo>
                        <a:cubicBezTo>
                          <a:pt x="86" y="516"/>
                          <a:pt x="85" y="515"/>
                          <a:pt x="85" y="515"/>
                        </a:cubicBezTo>
                        <a:cubicBezTo>
                          <a:pt x="81" y="512"/>
                          <a:pt x="79" y="510"/>
                          <a:pt x="75" y="510"/>
                        </a:cubicBezTo>
                        <a:cubicBezTo>
                          <a:pt x="74" y="510"/>
                          <a:pt x="74" y="510"/>
                          <a:pt x="74" y="510"/>
                        </a:cubicBezTo>
                        <a:cubicBezTo>
                          <a:pt x="74" y="510"/>
                          <a:pt x="74" y="510"/>
                          <a:pt x="74" y="510"/>
                        </a:cubicBezTo>
                        <a:cubicBezTo>
                          <a:pt x="76" y="505"/>
                          <a:pt x="77" y="500"/>
                          <a:pt x="79" y="493"/>
                        </a:cubicBezTo>
                        <a:cubicBezTo>
                          <a:pt x="82" y="484"/>
                          <a:pt x="85" y="478"/>
                          <a:pt x="85" y="468"/>
                        </a:cubicBezTo>
                        <a:cubicBezTo>
                          <a:pt x="88" y="461"/>
                          <a:pt x="88" y="455"/>
                          <a:pt x="88" y="448"/>
                        </a:cubicBezTo>
                        <a:cubicBezTo>
                          <a:pt x="88" y="433"/>
                          <a:pt x="88" y="433"/>
                          <a:pt x="88" y="433"/>
                        </a:cubicBezTo>
                        <a:cubicBezTo>
                          <a:pt x="86" y="420"/>
                          <a:pt x="86" y="420"/>
                          <a:pt x="86" y="420"/>
                        </a:cubicBezTo>
                        <a:cubicBezTo>
                          <a:pt x="86" y="416"/>
                          <a:pt x="86" y="416"/>
                          <a:pt x="86" y="416"/>
                        </a:cubicBezTo>
                        <a:cubicBezTo>
                          <a:pt x="86" y="399"/>
                          <a:pt x="78" y="391"/>
                          <a:pt x="68" y="378"/>
                        </a:cubicBezTo>
                        <a:cubicBezTo>
                          <a:pt x="66" y="374"/>
                          <a:pt x="65" y="372"/>
                          <a:pt x="63" y="368"/>
                        </a:cubicBezTo>
                        <a:cubicBezTo>
                          <a:pt x="58" y="362"/>
                          <a:pt x="53" y="359"/>
                          <a:pt x="47" y="353"/>
                        </a:cubicBezTo>
                        <a:cubicBezTo>
                          <a:pt x="42" y="348"/>
                          <a:pt x="38" y="344"/>
                          <a:pt x="32" y="340"/>
                        </a:cubicBezTo>
                        <a:cubicBezTo>
                          <a:pt x="27" y="338"/>
                          <a:pt x="25" y="335"/>
                          <a:pt x="20" y="335"/>
                        </a:cubicBezTo>
                        <a:cubicBezTo>
                          <a:pt x="19" y="335"/>
                          <a:pt x="18" y="336"/>
                          <a:pt x="17" y="336"/>
                        </a:cubicBezTo>
                        <a:cubicBezTo>
                          <a:pt x="17" y="336"/>
                          <a:pt x="17" y="336"/>
                          <a:pt x="17" y="336"/>
                        </a:cubicBezTo>
                        <a:cubicBezTo>
                          <a:pt x="18" y="329"/>
                          <a:pt x="22" y="327"/>
                          <a:pt x="26" y="322"/>
                        </a:cubicBezTo>
                        <a:cubicBezTo>
                          <a:pt x="30" y="319"/>
                          <a:pt x="31" y="315"/>
                          <a:pt x="35" y="313"/>
                        </a:cubicBezTo>
                        <a:cubicBezTo>
                          <a:pt x="37" y="311"/>
                          <a:pt x="39" y="312"/>
                          <a:pt x="40" y="310"/>
                        </a:cubicBezTo>
                        <a:cubicBezTo>
                          <a:pt x="42" y="308"/>
                          <a:pt x="41" y="306"/>
                          <a:pt x="41" y="303"/>
                        </a:cubicBezTo>
                        <a:cubicBezTo>
                          <a:pt x="41" y="300"/>
                          <a:pt x="43" y="298"/>
                          <a:pt x="45" y="297"/>
                        </a:cubicBezTo>
                        <a:cubicBezTo>
                          <a:pt x="47" y="296"/>
                          <a:pt x="50" y="296"/>
                          <a:pt x="50" y="293"/>
                        </a:cubicBezTo>
                        <a:cubicBezTo>
                          <a:pt x="50" y="287"/>
                          <a:pt x="49" y="283"/>
                          <a:pt x="49" y="277"/>
                        </a:cubicBezTo>
                        <a:cubicBezTo>
                          <a:pt x="49" y="275"/>
                          <a:pt x="50" y="274"/>
                          <a:pt x="50" y="272"/>
                        </a:cubicBezTo>
                        <a:cubicBezTo>
                          <a:pt x="50" y="268"/>
                          <a:pt x="49" y="266"/>
                          <a:pt x="47" y="262"/>
                        </a:cubicBezTo>
                        <a:cubicBezTo>
                          <a:pt x="46" y="260"/>
                          <a:pt x="47" y="258"/>
                          <a:pt x="44" y="256"/>
                        </a:cubicBezTo>
                        <a:cubicBezTo>
                          <a:pt x="43" y="255"/>
                          <a:pt x="41" y="255"/>
                          <a:pt x="39" y="253"/>
                        </a:cubicBezTo>
                        <a:cubicBezTo>
                          <a:pt x="35" y="249"/>
                          <a:pt x="32" y="245"/>
                          <a:pt x="26" y="244"/>
                        </a:cubicBezTo>
                        <a:cubicBezTo>
                          <a:pt x="22" y="245"/>
                          <a:pt x="22" y="245"/>
                          <a:pt x="22" y="245"/>
                        </a:cubicBezTo>
                        <a:cubicBezTo>
                          <a:pt x="19" y="242"/>
                          <a:pt x="21" y="238"/>
                          <a:pt x="19" y="235"/>
                        </a:cubicBezTo>
                        <a:cubicBezTo>
                          <a:pt x="18" y="232"/>
                          <a:pt x="15" y="232"/>
                          <a:pt x="15" y="229"/>
                        </a:cubicBezTo>
                        <a:cubicBezTo>
                          <a:pt x="15" y="227"/>
                          <a:pt x="17" y="226"/>
                          <a:pt x="19" y="224"/>
                        </a:cubicBezTo>
                        <a:cubicBezTo>
                          <a:pt x="20" y="223"/>
                          <a:pt x="20" y="222"/>
                          <a:pt x="20" y="220"/>
                        </a:cubicBezTo>
                        <a:cubicBezTo>
                          <a:pt x="20" y="216"/>
                          <a:pt x="13" y="217"/>
                          <a:pt x="13" y="213"/>
                        </a:cubicBezTo>
                        <a:cubicBezTo>
                          <a:pt x="12" y="208"/>
                          <a:pt x="15" y="204"/>
                          <a:pt x="11" y="202"/>
                        </a:cubicBezTo>
                        <a:cubicBezTo>
                          <a:pt x="9" y="201"/>
                          <a:pt x="7" y="202"/>
                          <a:pt x="6" y="200"/>
                        </a:cubicBezTo>
                        <a:cubicBezTo>
                          <a:pt x="4" y="196"/>
                          <a:pt x="5" y="193"/>
                          <a:pt x="4" y="188"/>
                        </a:cubicBezTo>
                        <a:cubicBezTo>
                          <a:pt x="4" y="186"/>
                          <a:pt x="2" y="186"/>
                          <a:pt x="2" y="183"/>
                        </a:cubicBezTo>
                        <a:cubicBezTo>
                          <a:pt x="2" y="181"/>
                          <a:pt x="4" y="180"/>
                          <a:pt x="4" y="178"/>
                        </a:cubicBezTo>
                        <a:cubicBezTo>
                          <a:pt x="4" y="173"/>
                          <a:pt x="0" y="171"/>
                          <a:pt x="0" y="167"/>
                        </a:cubicBezTo>
                        <a:cubicBezTo>
                          <a:pt x="0" y="165"/>
                          <a:pt x="1" y="165"/>
                          <a:pt x="2" y="164"/>
                        </a:cubicBezTo>
                        <a:cubicBezTo>
                          <a:pt x="6" y="166"/>
                          <a:pt x="6" y="166"/>
                          <a:pt x="6" y="166"/>
                        </a:cubicBezTo>
                        <a:cubicBezTo>
                          <a:pt x="8" y="164"/>
                          <a:pt x="10" y="163"/>
                          <a:pt x="10" y="161"/>
                        </a:cubicBezTo>
                        <a:cubicBezTo>
                          <a:pt x="10" y="158"/>
                          <a:pt x="10" y="156"/>
                          <a:pt x="10" y="154"/>
                        </a:cubicBezTo>
                        <a:cubicBezTo>
                          <a:pt x="10" y="149"/>
                          <a:pt x="7" y="147"/>
                          <a:pt x="7" y="143"/>
                        </a:cubicBezTo>
                        <a:cubicBezTo>
                          <a:pt x="7" y="141"/>
                          <a:pt x="7" y="141"/>
                          <a:pt x="7" y="141"/>
                        </a:cubicBezTo>
                        <a:cubicBezTo>
                          <a:pt x="7" y="141"/>
                          <a:pt x="8" y="141"/>
                          <a:pt x="9" y="141"/>
                        </a:cubicBezTo>
                        <a:cubicBezTo>
                          <a:pt x="12" y="141"/>
                          <a:pt x="15" y="142"/>
                          <a:pt x="18" y="142"/>
                        </a:cubicBezTo>
                        <a:cubicBezTo>
                          <a:pt x="21" y="142"/>
                          <a:pt x="22" y="142"/>
                          <a:pt x="25" y="142"/>
                        </a:cubicBezTo>
                        <a:cubicBezTo>
                          <a:pt x="25" y="139"/>
                          <a:pt x="25" y="139"/>
                          <a:pt x="25" y="139"/>
                        </a:cubicBezTo>
                        <a:cubicBezTo>
                          <a:pt x="25" y="135"/>
                          <a:pt x="20" y="133"/>
                          <a:pt x="20" y="129"/>
                        </a:cubicBezTo>
                        <a:cubicBezTo>
                          <a:pt x="20" y="124"/>
                          <a:pt x="21" y="120"/>
                          <a:pt x="24" y="1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1" name="Google Shape;51;p4"/>
                  <p:cNvSpPr/>
                  <p:nvPr/>
                </p:nvSpPr>
                <p:spPr>
                  <a:xfrm>
                    <a:off x="6497638" y="1630363"/>
                    <a:ext cx="554038" cy="511175"/>
                  </a:xfrm>
                  <a:custGeom>
                    <a:avLst/>
                    <a:gdLst/>
                    <a:ahLst/>
                    <a:cxnLst/>
                    <a:rect l="l" t="t" r="r" b="b"/>
                    <a:pathLst>
                      <a:path w="379" h="350" extrusionOk="0">
                        <a:moveTo>
                          <a:pt x="83" y="0"/>
                        </a:moveTo>
                        <a:cubicBezTo>
                          <a:pt x="82" y="0"/>
                          <a:pt x="81" y="1"/>
                          <a:pt x="80" y="2"/>
                        </a:cubicBezTo>
                        <a:cubicBezTo>
                          <a:pt x="82" y="4"/>
                          <a:pt x="82" y="5"/>
                          <a:pt x="83" y="7"/>
                        </a:cubicBezTo>
                        <a:cubicBezTo>
                          <a:pt x="84" y="7"/>
                          <a:pt x="84" y="7"/>
                          <a:pt x="84" y="7"/>
                        </a:cubicBezTo>
                        <a:cubicBezTo>
                          <a:pt x="86" y="5"/>
                          <a:pt x="87" y="4"/>
                          <a:pt x="88" y="1"/>
                        </a:cubicBezTo>
                        <a:cubicBezTo>
                          <a:pt x="86" y="0"/>
                          <a:pt x="85" y="0"/>
                          <a:pt x="83" y="0"/>
                        </a:cubicBezTo>
                        <a:close/>
                        <a:moveTo>
                          <a:pt x="232" y="49"/>
                        </a:moveTo>
                        <a:cubicBezTo>
                          <a:pt x="231" y="49"/>
                          <a:pt x="230" y="49"/>
                          <a:pt x="229" y="50"/>
                        </a:cubicBezTo>
                        <a:cubicBezTo>
                          <a:pt x="230" y="51"/>
                          <a:pt x="231" y="52"/>
                          <a:pt x="232" y="52"/>
                        </a:cubicBezTo>
                        <a:cubicBezTo>
                          <a:pt x="233" y="52"/>
                          <a:pt x="234" y="51"/>
                          <a:pt x="234" y="50"/>
                        </a:cubicBezTo>
                        <a:cubicBezTo>
                          <a:pt x="234" y="49"/>
                          <a:pt x="233" y="49"/>
                          <a:pt x="232" y="49"/>
                        </a:cubicBezTo>
                        <a:close/>
                        <a:moveTo>
                          <a:pt x="112" y="69"/>
                        </a:moveTo>
                        <a:cubicBezTo>
                          <a:pt x="111" y="68"/>
                          <a:pt x="111" y="67"/>
                          <a:pt x="110" y="67"/>
                        </a:cubicBezTo>
                        <a:cubicBezTo>
                          <a:pt x="109" y="69"/>
                          <a:pt x="109" y="71"/>
                          <a:pt x="109" y="74"/>
                        </a:cubicBezTo>
                        <a:cubicBezTo>
                          <a:pt x="109" y="75"/>
                          <a:pt x="109" y="75"/>
                          <a:pt x="109" y="75"/>
                        </a:cubicBezTo>
                        <a:cubicBezTo>
                          <a:pt x="111" y="74"/>
                          <a:pt x="112" y="73"/>
                          <a:pt x="114" y="70"/>
                        </a:cubicBezTo>
                        <a:cubicBezTo>
                          <a:pt x="112" y="69"/>
                          <a:pt x="112" y="69"/>
                          <a:pt x="112" y="69"/>
                        </a:cubicBezTo>
                        <a:close/>
                        <a:moveTo>
                          <a:pt x="33" y="16"/>
                        </a:moveTo>
                        <a:cubicBezTo>
                          <a:pt x="34" y="19"/>
                          <a:pt x="34" y="21"/>
                          <a:pt x="35" y="25"/>
                        </a:cubicBezTo>
                        <a:cubicBezTo>
                          <a:pt x="38" y="33"/>
                          <a:pt x="41" y="38"/>
                          <a:pt x="46" y="46"/>
                        </a:cubicBezTo>
                        <a:cubicBezTo>
                          <a:pt x="50" y="52"/>
                          <a:pt x="52" y="56"/>
                          <a:pt x="56" y="61"/>
                        </a:cubicBezTo>
                        <a:cubicBezTo>
                          <a:pt x="61" y="66"/>
                          <a:pt x="66" y="68"/>
                          <a:pt x="69" y="74"/>
                        </a:cubicBezTo>
                        <a:cubicBezTo>
                          <a:pt x="68" y="75"/>
                          <a:pt x="68" y="75"/>
                          <a:pt x="67" y="75"/>
                        </a:cubicBezTo>
                        <a:cubicBezTo>
                          <a:pt x="58" y="75"/>
                          <a:pt x="52" y="69"/>
                          <a:pt x="48" y="61"/>
                        </a:cubicBezTo>
                        <a:cubicBezTo>
                          <a:pt x="48" y="60"/>
                          <a:pt x="48" y="60"/>
                          <a:pt x="48" y="60"/>
                        </a:cubicBezTo>
                        <a:cubicBezTo>
                          <a:pt x="53" y="60"/>
                          <a:pt x="53" y="60"/>
                          <a:pt x="53" y="60"/>
                        </a:cubicBezTo>
                        <a:cubicBezTo>
                          <a:pt x="48" y="55"/>
                          <a:pt x="44" y="53"/>
                          <a:pt x="41" y="47"/>
                        </a:cubicBezTo>
                        <a:cubicBezTo>
                          <a:pt x="39" y="43"/>
                          <a:pt x="41" y="38"/>
                          <a:pt x="37" y="36"/>
                        </a:cubicBezTo>
                        <a:cubicBezTo>
                          <a:pt x="36" y="37"/>
                          <a:pt x="36" y="37"/>
                          <a:pt x="36" y="37"/>
                        </a:cubicBezTo>
                        <a:cubicBezTo>
                          <a:pt x="36" y="37"/>
                          <a:pt x="36" y="38"/>
                          <a:pt x="36" y="38"/>
                        </a:cubicBezTo>
                        <a:cubicBezTo>
                          <a:pt x="36" y="41"/>
                          <a:pt x="38" y="43"/>
                          <a:pt x="38" y="46"/>
                        </a:cubicBezTo>
                        <a:cubicBezTo>
                          <a:pt x="38" y="49"/>
                          <a:pt x="34" y="49"/>
                          <a:pt x="34" y="52"/>
                        </a:cubicBezTo>
                        <a:cubicBezTo>
                          <a:pt x="34" y="54"/>
                          <a:pt x="35" y="54"/>
                          <a:pt x="35" y="55"/>
                        </a:cubicBezTo>
                        <a:cubicBezTo>
                          <a:pt x="34" y="60"/>
                          <a:pt x="34" y="60"/>
                          <a:pt x="34" y="60"/>
                        </a:cubicBezTo>
                        <a:cubicBezTo>
                          <a:pt x="34" y="61"/>
                          <a:pt x="35" y="62"/>
                          <a:pt x="35" y="62"/>
                        </a:cubicBezTo>
                        <a:cubicBezTo>
                          <a:pt x="37" y="62"/>
                          <a:pt x="37" y="62"/>
                          <a:pt x="37" y="62"/>
                        </a:cubicBezTo>
                        <a:cubicBezTo>
                          <a:pt x="40" y="64"/>
                          <a:pt x="38" y="68"/>
                          <a:pt x="40" y="71"/>
                        </a:cubicBezTo>
                        <a:cubicBezTo>
                          <a:pt x="44" y="75"/>
                          <a:pt x="50" y="71"/>
                          <a:pt x="55" y="74"/>
                        </a:cubicBezTo>
                        <a:cubicBezTo>
                          <a:pt x="61" y="76"/>
                          <a:pt x="64" y="78"/>
                          <a:pt x="70" y="78"/>
                        </a:cubicBezTo>
                        <a:cubicBezTo>
                          <a:pt x="71" y="78"/>
                          <a:pt x="71" y="78"/>
                          <a:pt x="72" y="78"/>
                        </a:cubicBezTo>
                        <a:cubicBezTo>
                          <a:pt x="72" y="75"/>
                          <a:pt x="72" y="75"/>
                          <a:pt x="72" y="75"/>
                        </a:cubicBezTo>
                        <a:cubicBezTo>
                          <a:pt x="72" y="68"/>
                          <a:pt x="78" y="77"/>
                          <a:pt x="85" y="80"/>
                        </a:cubicBezTo>
                        <a:cubicBezTo>
                          <a:pt x="93" y="86"/>
                          <a:pt x="98" y="90"/>
                          <a:pt x="107" y="93"/>
                        </a:cubicBezTo>
                        <a:cubicBezTo>
                          <a:pt x="115" y="96"/>
                          <a:pt x="119" y="100"/>
                          <a:pt x="126" y="105"/>
                        </a:cubicBezTo>
                        <a:cubicBezTo>
                          <a:pt x="132" y="108"/>
                          <a:pt x="136" y="109"/>
                          <a:pt x="141" y="112"/>
                        </a:cubicBezTo>
                        <a:cubicBezTo>
                          <a:pt x="151" y="116"/>
                          <a:pt x="155" y="120"/>
                          <a:pt x="165" y="124"/>
                        </a:cubicBezTo>
                        <a:cubicBezTo>
                          <a:pt x="175" y="127"/>
                          <a:pt x="181" y="127"/>
                          <a:pt x="191" y="130"/>
                        </a:cubicBezTo>
                        <a:cubicBezTo>
                          <a:pt x="196" y="132"/>
                          <a:pt x="199" y="134"/>
                          <a:pt x="204" y="137"/>
                        </a:cubicBezTo>
                        <a:cubicBezTo>
                          <a:pt x="207" y="139"/>
                          <a:pt x="210" y="139"/>
                          <a:pt x="214" y="141"/>
                        </a:cubicBezTo>
                        <a:cubicBezTo>
                          <a:pt x="216" y="141"/>
                          <a:pt x="217" y="140"/>
                          <a:pt x="218" y="140"/>
                        </a:cubicBezTo>
                        <a:cubicBezTo>
                          <a:pt x="230" y="140"/>
                          <a:pt x="237" y="143"/>
                          <a:pt x="249" y="143"/>
                        </a:cubicBezTo>
                        <a:cubicBezTo>
                          <a:pt x="262" y="143"/>
                          <a:pt x="269" y="140"/>
                          <a:pt x="279" y="134"/>
                        </a:cubicBezTo>
                        <a:cubicBezTo>
                          <a:pt x="285" y="131"/>
                          <a:pt x="287" y="127"/>
                          <a:pt x="292" y="122"/>
                        </a:cubicBezTo>
                        <a:cubicBezTo>
                          <a:pt x="295" y="119"/>
                          <a:pt x="293" y="115"/>
                          <a:pt x="296" y="112"/>
                        </a:cubicBezTo>
                        <a:cubicBezTo>
                          <a:pt x="298" y="111"/>
                          <a:pt x="298" y="109"/>
                          <a:pt x="299" y="109"/>
                        </a:cubicBezTo>
                        <a:cubicBezTo>
                          <a:pt x="300" y="109"/>
                          <a:pt x="301" y="110"/>
                          <a:pt x="301" y="110"/>
                        </a:cubicBezTo>
                        <a:cubicBezTo>
                          <a:pt x="305" y="110"/>
                          <a:pt x="305" y="105"/>
                          <a:pt x="306" y="101"/>
                        </a:cubicBezTo>
                        <a:cubicBezTo>
                          <a:pt x="308" y="96"/>
                          <a:pt x="312" y="94"/>
                          <a:pt x="314" y="89"/>
                        </a:cubicBezTo>
                        <a:cubicBezTo>
                          <a:pt x="316" y="86"/>
                          <a:pt x="315" y="83"/>
                          <a:pt x="318" y="82"/>
                        </a:cubicBezTo>
                        <a:cubicBezTo>
                          <a:pt x="321" y="80"/>
                          <a:pt x="323" y="82"/>
                          <a:pt x="327" y="81"/>
                        </a:cubicBezTo>
                        <a:cubicBezTo>
                          <a:pt x="329" y="80"/>
                          <a:pt x="329" y="77"/>
                          <a:pt x="332" y="77"/>
                        </a:cubicBezTo>
                        <a:cubicBezTo>
                          <a:pt x="334" y="77"/>
                          <a:pt x="334" y="78"/>
                          <a:pt x="336" y="78"/>
                        </a:cubicBezTo>
                        <a:cubicBezTo>
                          <a:pt x="338" y="78"/>
                          <a:pt x="338" y="76"/>
                          <a:pt x="339" y="75"/>
                        </a:cubicBezTo>
                        <a:cubicBezTo>
                          <a:pt x="340" y="71"/>
                          <a:pt x="343" y="70"/>
                          <a:pt x="346" y="70"/>
                        </a:cubicBezTo>
                        <a:cubicBezTo>
                          <a:pt x="351" y="69"/>
                          <a:pt x="353" y="66"/>
                          <a:pt x="356" y="63"/>
                        </a:cubicBezTo>
                        <a:cubicBezTo>
                          <a:pt x="357" y="61"/>
                          <a:pt x="359" y="61"/>
                          <a:pt x="359" y="60"/>
                        </a:cubicBezTo>
                        <a:cubicBezTo>
                          <a:pt x="359" y="58"/>
                          <a:pt x="359" y="56"/>
                          <a:pt x="358" y="54"/>
                        </a:cubicBezTo>
                        <a:cubicBezTo>
                          <a:pt x="358" y="54"/>
                          <a:pt x="359" y="54"/>
                          <a:pt x="359" y="54"/>
                        </a:cubicBezTo>
                        <a:cubicBezTo>
                          <a:pt x="361" y="54"/>
                          <a:pt x="362" y="55"/>
                          <a:pt x="363" y="55"/>
                        </a:cubicBezTo>
                        <a:cubicBezTo>
                          <a:pt x="368" y="55"/>
                          <a:pt x="368" y="55"/>
                          <a:pt x="368" y="55"/>
                        </a:cubicBezTo>
                        <a:cubicBezTo>
                          <a:pt x="371" y="55"/>
                          <a:pt x="373" y="54"/>
                          <a:pt x="375" y="54"/>
                        </a:cubicBezTo>
                        <a:cubicBezTo>
                          <a:pt x="375" y="54"/>
                          <a:pt x="375" y="54"/>
                          <a:pt x="375" y="54"/>
                        </a:cubicBezTo>
                        <a:cubicBezTo>
                          <a:pt x="375" y="55"/>
                          <a:pt x="375" y="55"/>
                          <a:pt x="375" y="55"/>
                        </a:cubicBezTo>
                        <a:cubicBezTo>
                          <a:pt x="375" y="59"/>
                          <a:pt x="376" y="61"/>
                          <a:pt x="379" y="64"/>
                        </a:cubicBezTo>
                        <a:cubicBezTo>
                          <a:pt x="378" y="65"/>
                          <a:pt x="378" y="65"/>
                          <a:pt x="378" y="65"/>
                        </a:cubicBezTo>
                        <a:cubicBezTo>
                          <a:pt x="359" y="68"/>
                          <a:pt x="359" y="68"/>
                          <a:pt x="359" y="68"/>
                        </a:cubicBezTo>
                        <a:cubicBezTo>
                          <a:pt x="359" y="69"/>
                          <a:pt x="359" y="69"/>
                          <a:pt x="359" y="69"/>
                        </a:cubicBezTo>
                        <a:cubicBezTo>
                          <a:pt x="360" y="73"/>
                          <a:pt x="361" y="75"/>
                          <a:pt x="361" y="80"/>
                        </a:cubicBezTo>
                        <a:cubicBezTo>
                          <a:pt x="361" y="84"/>
                          <a:pt x="361" y="84"/>
                          <a:pt x="361" y="84"/>
                        </a:cubicBezTo>
                        <a:cubicBezTo>
                          <a:pt x="361" y="88"/>
                          <a:pt x="361" y="92"/>
                          <a:pt x="358" y="94"/>
                        </a:cubicBezTo>
                        <a:cubicBezTo>
                          <a:pt x="359" y="96"/>
                          <a:pt x="359" y="98"/>
                          <a:pt x="360" y="98"/>
                        </a:cubicBezTo>
                        <a:cubicBezTo>
                          <a:pt x="364" y="98"/>
                          <a:pt x="365" y="93"/>
                          <a:pt x="369" y="93"/>
                        </a:cubicBezTo>
                        <a:cubicBezTo>
                          <a:pt x="371" y="93"/>
                          <a:pt x="370" y="96"/>
                          <a:pt x="372" y="98"/>
                        </a:cubicBezTo>
                        <a:cubicBezTo>
                          <a:pt x="373" y="99"/>
                          <a:pt x="374" y="99"/>
                          <a:pt x="376" y="99"/>
                        </a:cubicBezTo>
                        <a:cubicBezTo>
                          <a:pt x="377" y="99"/>
                          <a:pt x="377" y="99"/>
                          <a:pt x="378" y="99"/>
                        </a:cubicBezTo>
                        <a:cubicBezTo>
                          <a:pt x="378" y="102"/>
                          <a:pt x="376" y="103"/>
                          <a:pt x="376" y="105"/>
                        </a:cubicBezTo>
                        <a:cubicBezTo>
                          <a:pt x="376" y="106"/>
                          <a:pt x="376" y="107"/>
                          <a:pt x="376" y="108"/>
                        </a:cubicBezTo>
                        <a:cubicBezTo>
                          <a:pt x="376" y="109"/>
                          <a:pt x="375" y="109"/>
                          <a:pt x="375" y="109"/>
                        </a:cubicBezTo>
                        <a:cubicBezTo>
                          <a:pt x="373" y="109"/>
                          <a:pt x="372" y="108"/>
                          <a:pt x="370" y="108"/>
                        </a:cubicBezTo>
                        <a:cubicBezTo>
                          <a:pt x="370" y="111"/>
                          <a:pt x="370" y="111"/>
                          <a:pt x="370" y="111"/>
                        </a:cubicBezTo>
                        <a:cubicBezTo>
                          <a:pt x="368" y="110"/>
                          <a:pt x="367" y="109"/>
                          <a:pt x="365" y="109"/>
                        </a:cubicBezTo>
                        <a:cubicBezTo>
                          <a:pt x="363" y="109"/>
                          <a:pt x="362" y="110"/>
                          <a:pt x="359" y="111"/>
                        </a:cubicBezTo>
                        <a:cubicBezTo>
                          <a:pt x="361" y="116"/>
                          <a:pt x="367" y="117"/>
                          <a:pt x="367" y="122"/>
                        </a:cubicBezTo>
                        <a:cubicBezTo>
                          <a:pt x="367" y="125"/>
                          <a:pt x="366" y="127"/>
                          <a:pt x="366" y="129"/>
                        </a:cubicBezTo>
                        <a:cubicBezTo>
                          <a:pt x="366" y="132"/>
                          <a:pt x="367" y="133"/>
                          <a:pt x="367" y="135"/>
                        </a:cubicBezTo>
                        <a:cubicBezTo>
                          <a:pt x="370" y="137"/>
                          <a:pt x="372" y="138"/>
                          <a:pt x="375" y="140"/>
                        </a:cubicBezTo>
                        <a:cubicBezTo>
                          <a:pt x="373" y="142"/>
                          <a:pt x="372" y="143"/>
                          <a:pt x="371" y="145"/>
                        </a:cubicBezTo>
                        <a:cubicBezTo>
                          <a:pt x="368" y="144"/>
                          <a:pt x="367" y="141"/>
                          <a:pt x="363" y="141"/>
                        </a:cubicBezTo>
                        <a:cubicBezTo>
                          <a:pt x="363" y="141"/>
                          <a:pt x="362" y="141"/>
                          <a:pt x="362" y="141"/>
                        </a:cubicBezTo>
                        <a:cubicBezTo>
                          <a:pt x="362" y="145"/>
                          <a:pt x="362" y="147"/>
                          <a:pt x="361" y="151"/>
                        </a:cubicBezTo>
                        <a:cubicBezTo>
                          <a:pt x="359" y="155"/>
                          <a:pt x="354" y="154"/>
                          <a:pt x="350" y="155"/>
                        </a:cubicBezTo>
                        <a:cubicBezTo>
                          <a:pt x="347" y="155"/>
                          <a:pt x="348" y="159"/>
                          <a:pt x="346" y="161"/>
                        </a:cubicBezTo>
                        <a:cubicBezTo>
                          <a:pt x="346" y="155"/>
                          <a:pt x="348" y="149"/>
                          <a:pt x="343" y="146"/>
                        </a:cubicBezTo>
                        <a:cubicBezTo>
                          <a:pt x="340" y="154"/>
                          <a:pt x="339" y="159"/>
                          <a:pt x="337" y="168"/>
                        </a:cubicBezTo>
                        <a:cubicBezTo>
                          <a:pt x="334" y="167"/>
                          <a:pt x="334" y="164"/>
                          <a:pt x="331" y="164"/>
                        </a:cubicBezTo>
                        <a:cubicBezTo>
                          <a:pt x="329" y="164"/>
                          <a:pt x="329" y="167"/>
                          <a:pt x="327" y="168"/>
                        </a:cubicBezTo>
                        <a:cubicBezTo>
                          <a:pt x="324" y="170"/>
                          <a:pt x="322" y="170"/>
                          <a:pt x="318" y="171"/>
                        </a:cubicBezTo>
                        <a:cubicBezTo>
                          <a:pt x="315" y="171"/>
                          <a:pt x="315" y="175"/>
                          <a:pt x="312" y="175"/>
                        </a:cubicBezTo>
                        <a:cubicBezTo>
                          <a:pt x="310" y="175"/>
                          <a:pt x="309" y="174"/>
                          <a:pt x="307" y="174"/>
                        </a:cubicBezTo>
                        <a:cubicBezTo>
                          <a:pt x="307" y="174"/>
                          <a:pt x="307" y="175"/>
                          <a:pt x="306" y="175"/>
                        </a:cubicBezTo>
                        <a:cubicBezTo>
                          <a:pt x="306" y="178"/>
                          <a:pt x="306" y="178"/>
                          <a:pt x="306" y="178"/>
                        </a:cubicBezTo>
                        <a:cubicBezTo>
                          <a:pt x="306" y="181"/>
                          <a:pt x="310" y="182"/>
                          <a:pt x="310" y="185"/>
                        </a:cubicBezTo>
                        <a:cubicBezTo>
                          <a:pt x="310" y="186"/>
                          <a:pt x="309" y="186"/>
                          <a:pt x="309" y="187"/>
                        </a:cubicBezTo>
                        <a:cubicBezTo>
                          <a:pt x="306" y="185"/>
                          <a:pt x="305" y="183"/>
                          <a:pt x="302" y="179"/>
                        </a:cubicBezTo>
                        <a:cubicBezTo>
                          <a:pt x="297" y="182"/>
                          <a:pt x="296" y="186"/>
                          <a:pt x="291" y="188"/>
                        </a:cubicBezTo>
                        <a:cubicBezTo>
                          <a:pt x="289" y="189"/>
                          <a:pt x="288" y="191"/>
                          <a:pt x="285" y="191"/>
                        </a:cubicBezTo>
                        <a:cubicBezTo>
                          <a:pt x="283" y="191"/>
                          <a:pt x="280" y="191"/>
                          <a:pt x="280" y="193"/>
                        </a:cubicBezTo>
                        <a:cubicBezTo>
                          <a:pt x="280" y="195"/>
                          <a:pt x="282" y="196"/>
                          <a:pt x="282" y="198"/>
                        </a:cubicBezTo>
                        <a:cubicBezTo>
                          <a:pt x="282" y="200"/>
                          <a:pt x="280" y="201"/>
                          <a:pt x="280" y="204"/>
                        </a:cubicBezTo>
                        <a:cubicBezTo>
                          <a:pt x="278" y="207"/>
                          <a:pt x="279" y="210"/>
                          <a:pt x="276" y="213"/>
                        </a:cubicBezTo>
                        <a:cubicBezTo>
                          <a:pt x="273" y="216"/>
                          <a:pt x="271" y="216"/>
                          <a:pt x="267" y="219"/>
                        </a:cubicBezTo>
                        <a:cubicBezTo>
                          <a:pt x="261" y="224"/>
                          <a:pt x="257" y="228"/>
                          <a:pt x="249" y="228"/>
                        </a:cubicBezTo>
                        <a:cubicBezTo>
                          <a:pt x="245" y="228"/>
                          <a:pt x="244" y="227"/>
                          <a:pt x="240" y="227"/>
                        </a:cubicBezTo>
                        <a:cubicBezTo>
                          <a:pt x="242" y="232"/>
                          <a:pt x="242" y="235"/>
                          <a:pt x="243" y="240"/>
                        </a:cubicBezTo>
                        <a:cubicBezTo>
                          <a:pt x="244" y="242"/>
                          <a:pt x="243" y="244"/>
                          <a:pt x="243" y="246"/>
                        </a:cubicBezTo>
                        <a:cubicBezTo>
                          <a:pt x="244" y="249"/>
                          <a:pt x="249" y="248"/>
                          <a:pt x="249" y="251"/>
                        </a:cubicBezTo>
                        <a:cubicBezTo>
                          <a:pt x="249" y="255"/>
                          <a:pt x="246" y="257"/>
                          <a:pt x="246" y="262"/>
                        </a:cubicBezTo>
                        <a:cubicBezTo>
                          <a:pt x="246" y="267"/>
                          <a:pt x="250" y="269"/>
                          <a:pt x="253" y="273"/>
                        </a:cubicBezTo>
                        <a:cubicBezTo>
                          <a:pt x="253" y="273"/>
                          <a:pt x="253" y="273"/>
                          <a:pt x="253" y="273"/>
                        </a:cubicBezTo>
                        <a:cubicBezTo>
                          <a:pt x="250" y="274"/>
                          <a:pt x="249" y="275"/>
                          <a:pt x="247" y="276"/>
                        </a:cubicBezTo>
                        <a:cubicBezTo>
                          <a:pt x="245" y="276"/>
                          <a:pt x="244" y="275"/>
                          <a:pt x="242" y="277"/>
                        </a:cubicBezTo>
                        <a:cubicBezTo>
                          <a:pt x="239" y="279"/>
                          <a:pt x="241" y="284"/>
                          <a:pt x="238" y="284"/>
                        </a:cubicBezTo>
                        <a:cubicBezTo>
                          <a:pt x="237" y="284"/>
                          <a:pt x="237" y="284"/>
                          <a:pt x="236" y="284"/>
                        </a:cubicBezTo>
                        <a:cubicBezTo>
                          <a:pt x="234" y="284"/>
                          <a:pt x="234" y="284"/>
                          <a:pt x="234" y="284"/>
                        </a:cubicBezTo>
                        <a:cubicBezTo>
                          <a:pt x="234" y="285"/>
                          <a:pt x="234" y="285"/>
                          <a:pt x="234" y="285"/>
                        </a:cubicBezTo>
                        <a:cubicBezTo>
                          <a:pt x="235" y="287"/>
                          <a:pt x="235" y="287"/>
                          <a:pt x="235" y="287"/>
                        </a:cubicBezTo>
                        <a:cubicBezTo>
                          <a:pt x="233" y="288"/>
                          <a:pt x="231" y="286"/>
                          <a:pt x="229" y="287"/>
                        </a:cubicBezTo>
                        <a:cubicBezTo>
                          <a:pt x="227" y="288"/>
                          <a:pt x="227" y="290"/>
                          <a:pt x="226" y="292"/>
                        </a:cubicBezTo>
                        <a:cubicBezTo>
                          <a:pt x="228" y="291"/>
                          <a:pt x="229" y="292"/>
                          <a:pt x="231" y="292"/>
                        </a:cubicBezTo>
                        <a:cubicBezTo>
                          <a:pt x="234" y="292"/>
                          <a:pt x="236" y="291"/>
                          <a:pt x="239" y="290"/>
                        </a:cubicBezTo>
                        <a:cubicBezTo>
                          <a:pt x="241" y="290"/>
                          <a:pt x="243" y="290"/>
                          <a:pt x="244" y="288"/>
                        </a:cubicBezTo>
                        <a:cubicBezTo>
                          <a:pt x="246" y="288"/>
                          <a:pt x="246" y="289"/>
                          <a:pt x="247" y="289"/>
                        </a:cubicBezTo>
                        <a:cubicBezTo>
                          <a:pt x="250" y="289"/>
                          <a:pt x="251" y="289"/>
                          <a:pt x="254" y="289"/>
                        </a:cubicBezTo>
                        <a:cubicBezTo>
                          <a:pt x="251" y="293"/>
                          <a:pt x="246" y="291"/>
                          <a:pt x="244" y="296"/>
                        </a:cubicBezTo>
                        <a:cubicBezTo>
                          <a:pt x="244" y="298"/>
                          <a:pt x="241" y="299"/>
                          <a:pt x="240" y="301"/>
                        </a:cubicBezTo>
                        <a:cubicBezTo>
                          <a:pt x="239" y="301"/>
                          <a:pt x="240" y="302"/>
                          <a:pt x="240" y="303"/>
                        </a:cubicBezTo>
                        <a:cubicBezTo>
                          <a:pt x="238" y="306"/>
                          <a:pt x="235" y="305"/>
                          <a:pt x="232" y="305"/>
                        </a:cubicBezTo>
                        <a:cubicBezTo>
                          <a:pt x="232" y="309"/>
                          <a:pt x="227" y="309"/>
                          <a:pt x="223" y="309"/>
                        </a:cubicBezTo>
                        <a:cubicBezTo>
                          <a:pt x="220" y="309"/>
                          <a:pt x="218" y="309"/>
                          <a:pt x="216" y="311"/>
                        </a:cubicBezTo>
                        <a:cubicBezTo>
                          <a:pt x="214" y="312"/>
                          <a:pt x="214" y="315"/>
                          <a:pt x="212" y="315"/>
                        </a:cubicBezTo>
                        <a:cubicBezTo>
                          <a:pt x="211" y="315"/>
                          <a:pt x="211" y="314"/>
                          <a:pt x="210" y="314"/>
                        </a:cubicBezTo>
                        <a:cubicBezTo>
                          <a:pt x="208" y="314"/>
                          <a:pt x="207" y="316"/>
                          <a:pt x="205" y="316"/>
                        </a:cubicBezTo>
                        <a:cubicBezTo>
                          <a:pt x="203" y="317"/>
                          <a:pt x="201" y="316"/>
                          <a:pt x="199" y="317"/>
                        </a:cubicBezTo>
                        <a:cubicBezTo>
                          <a:pt x="194" y="318"/>
                          <a:pt x="196" y="328"/>
                          <a:pt x="191" y="328"/>
                        </a:cubicBezTo>
                        <a:cubicBezTo>
                          <a:pt x="188" y="328"/>
                          <a:pt x="188" y="323"/>
                          <a:pt x="187" y="320"/>
                        </a:cubicBezTo>
                        <a:cubicBezTo>
                          <a:pt x="185" y="317"/>
                          <a:pt x="182" y="317"/>
                          <a:pt x="179" y="315"/>
                        </a:cubicBezTo>
                        <a:cubicBezTo>
                          <a:pt x="175" y="319"/>
                          <a:pt x="173" y="323"/>
                          <a:pt x="168" y="325"/>
                        </a:cubicBezTo>
                        <a:cubicBezTo>
                          <a:pt x="169" y="327"/>
                          <a:pt x="171" y="327"/>
                          <a:pt x="173" y="328"/>
                        </a:cubicBezTo>
                        <a:cubicBezTo>
                          <a:pt x="175" y="330"/>
                          <a:pt x="174" y="332"/>
                          <a:pt x="174" y="335"/>
                        </a:cubicBezTo>
                        <a:cubicBezTo>
                          <a:pt x="174" y="335"/>
                          <a:pt x="174" y="336"/>
                          <a:pt x="174" y="336"/>
                        </a:cubicBezTo>
                        <a:cubicBezTo>
                          <a:pt x="170" y="334"/>
                          <a:pt x="170" y="330"/>
                          <a:pt x="167" y="328"/>
                        </a:cubicBezTo>
                        <a:cubicBezTo>
                          <a:pt x="165" y="326"/>
                          <a:pt x="163" y="326"/>
                          <a:pt x="161" y="325"/>
                        </a:cubicBezTo>
                        <a:cubicBezTo>
                          <a:pt x="159" y="324"/>
                          <a:pt x="159" y="321"/>
                          <a:pt x="156" y="321"/>
                        </a:cubicBezTo>
                        <a:cubicBezTo>
                          <a:pt x="154" y="321"/>
                          <a:pt x="154" y="323"/>
                          <a:pt x="152" y="325"/>
                        </a:cubicBezTo>
                        <a:cubicBezTo>
                          <a:pt x="148" y="328"/>
                          <a:pt x="146" y="330"/>
                          <a:pt x="142" y="333"/>
                        </a:cubicBezTo>
                        <a:cubicBezTo>
                          <a:pt x="141" y="332"/>
                          <a:pt x="141" y="332"/>
                          <a:pt x="141" y="332"/>
                        </a:cubicBezTo>
                        <a:cubicBezTo>
                          <a:pt x="141" y="327"/>
                          <a:pt x="141" y="327"/>
                          <a:pt x="141" y="327"/>
                        </a:cubicBezTo>
                        <a:cubicBezTo>
                          <a:pt x="141" y="323"/>
                          <a:pt x="141" y="321"/>
                          <a:pt x="143" y="318"/>
                        </a:cubicBezTo>
                        <a:cubicBezTo>
                          <a:pt x="143" y="317"/>
                          <a:pt x="145" y="317"/>
                          <a:pt x="145" y="316"/>
                        </a:cubicBezTo>
                        <a:cubicBezTo>
                          <a:pt x="145" y="315"/>
                          <a:pt x="145" y="314"/>
                          <a:pt x="145" y="313"/>
                        </a:cubicBezTo>
                        <a:cubicBezTo>
                          <a:pt x="142" y="314"/>
                          <a:pt x="141" y="314"/>
                          <a:pt x="139" y="315"/>
                        </a:cubicBezTo>
                        <a:cubicBezTo>
                          <a:pt x="137" y="310"/>
                          <a:pt x="134" y="308"/>
                          <a:pt x="129" y="308"/>
                        </a:cubicBezTo>
                        <a:cubicBezTo>
                          <a:pt x="126" y="308"/>
                          <a:pt x="125" y="311"/>
                          <a:pt x="125" y="315"/>
                        </a:cubicBezTo>
                        <a:cubicBezTo>
                          <a:pt x="125" y="318"/>
                          <a:pt x="125" y="318"/>
                          <a:pt x="125" y="318"/>
                        </a:cubicBezTo>
                        <a:cubicBezTo>
                          <a:pt x="125" y="321"/>
                          <a:pt x="123" y="321"/>
                          <a:pt x="123" y="324"/>
                        </a:cubicBezTo>
                        <a:cubicBezTo>
                          <a:pt x="123" y="326"/>
                          <a:pt x="120" y="326"/>
                          <a:pt x="118" y="328"/>
                        </a:cubicBezTo>
                        <a:cubicBezTo>
                          <a:pt x="117" y="329"/>
                          <a:pt x="117" y="330"/>
                          <a:pt x="117" y="331"/>
                        </a:cubicBezTo>
                        <a:cubicBezTo>
                          <a:pt x="116" y="332"/>
                          <a:pt x="114" y="332"/>
                          <a:pt x="114" y="333"/>
                        </a:cubicBezTo>
                        <a:cubicBezTo>
                          <a:pt x="114" y="335"/>
                          <a:pt x="116" y="336"/>
                          <a:pt x="116" y="338"/>
                        </a:cubicBezTo>
                        <a:cubicBezTo>
                          <a:pt x="116" y="340"/>
                          <a:pt x="114" y="341"/>
                          <a:pt x="114" y="344"/>
                        </a:cubicBezTo>
                        <a:cubicBezTo>
                          <a:pt x="114" y="346"/>
                          <a:pt x="116" y="347"/>
                          <a:pt x="116" y="349"/>
                        </a:cubicBezTo>
                        <a:cubicBezTo>
                          <a:pt x="116" y="350"/>
                          <a:pt x="116" y="350"/>
                          <a:pt x="116" y="350"/>
                        </a:cubicBezTo>
                        <a:cubicBezTo>
                          <a:pt x="110" y="349"/>
                          <a:pt x="106" y="348"/>
                          <a:pt x="101" y="344"/>
                        </a:cubicBezTo>
                        <a:cubicBezTo>
                          <a:pt x="99" y="342"/>
                          <a:pt x="97" y="342"/>
                          <a:pt x="96" y="339"/>
                        </a:cubicBezTo>
                        <a:cubicBezTo>
                          <a:pt x="95" y="335"/>
                          <a:pt x="95" y="332"/>
                          <a:pt x="93" y="328"/>
                        </a:cubicBezTo>
                        <a:cubicBezTo>
                          <a:pt x="96" y="326"/>
                          <a:pt x="98" y="326"/>
                          <a:pt x="101" y="323"/>
                        </a:cubicBezTo>
                        <a:cubicBezTo>
                          <a:pt x="101" y="318"/>
                          <a:pt x="100" y="316"/>
                          <a:pt x="100" y="312"/>
                        </a:cubicBezTo>
                        <a:cubicBezTo>
                          <a:pt x="100" y="306"/>
                          <a:pt x="102" y="303"/>
                          <a:pt x="106" y="298"/>
                        </a:cubicBezTo>
                        <a:cubicBezTo>
                          <a:pt x="103" y="299"/>
                          <a:pt x="100" y="298"/>
                          <a:pt x="97" y="300"/>
                        </a:cubicBezTo>
                        <a:cubicBezTo>
                          <a:pt x="95" y="302"/>
                          <a:pt x="96" y="304"/>
                          <a:pt x="95" y="306"/>
                        </a:cubicBezTo>
                        <a:cubicBezTo>
                          <a:pt x="93" y="305"/>
                          <a:pt x="92" y="304"/>
                          <a:pt x="90" y="303"/>
                        </a:cubicBezTo>
                        <a:cubicBezTo>
                          <a:pt x="90" y="303"/>
                          <a:pt x="90" y="303"/>
                          <a:pt x="90" y="303"/>
                        </a:cubicBezTo>
                        <a:cubicBezTo>
                          <a:pt x="116" y="261"/>
                          <a:pt x="116" y="261"/>
                          <a:pt x="116" y="261"/>
                        </a:cubicBezTo>
                        <a:cubicBezTo>
                          <a:pt x="120" y="255"/>
                          <a:pt x="120" y="255"/>
                          <a:pt x="120" y="255"/>
                        </a:cubicBezTo>
                        <a:cubicBezTo>
                          <a:pt x="120" y="250"/>
                          <a:pt x="120" y="250"/>
                          <a:pt x="120" y="250"/>
                        </a:cubicBezTo>
                        <a:cubicBezTo>
                          <a:pt x="121" y="240"/>
                          <a:pt x="121" y="240"/>
                          <a:pt x="121" y="240"/>
                        </a:cubicBezTo>
                        <a:cubicBezTo>
                          <a:pt x="121" y="236"/>
                          <a:pt x="121" y="236"/>
                          <a:pt x="121" y="236"/>
                        </a:cubicBezTo>
                        <a:cubicBezTo>
                          <a:pt x="121" y="232"/>
                          <a:pt x="124" y="230"/>
                          <a:pt x="124" y="226"/>
                        </a:cubicBezTo>
                        <a:cubicBezTo>
                          <a:pt x="124" y="220"/>
                          <a:pt x="116" y="220"/>
                          <a:pt x="116" y="215"/>
                        </a:cubicBezTo>
                        <a:cubicBezTo>
                          <a:pt x="116" y="212"/>
                          <a:pt x="116" y="212"/>
                          <a:pt x="116" y="212"/>
                        </a:cubicBezTo>
                        <a:cubicBezTo>
                          <a:pt x="116" y="209"/>
                          <a:pt x="113" y="210"/>
                          <a:pt x="111" y="209"/>
                        </a:cubicBezTo>
                        <a:cubicBezTo>
                          <a:pt x="108" y="209"/>
                          <a:pt x="106" y="209"/>
                          <a:pt x="104" y="208"/>
                        </a:cubicBezTo>
                        <a:cubicBezTo>
                          <a:pt x="98" y="205"/>
                          <a:pt x="96" y="201"/>
                          <a:pt x="93" y="196"/>
                        </a:cubicBezTo>
                        <a:cubicBezTo>
                          <a:pt x="91" y="193"/>
                          <a:pt x="88" y="192"/>
                          <a:pt x="86" y="189"/>
                        </a:cubicBezTo>
                        <a:cubicBezTo>
                          <a:pt x="85" y="188"/>
                          <a:pt x="86" y="186"/>
                          <a:pt x="85" y="185"/>
                        </a:cubicBezTo>
                        <a:cubicBezTo>
                          <a:pt x="81" y="181"/>
                          <a:pt x="74" y="180"/>
                          <a:pt x="74" y="174"/>
                        </a:cubicBezTo>
                        <a:cubicBezTo>
                          <a:pt x="74" y="172"/>
                          <a:pt x="76" y="172"/>
                          <a:pt x="76" y="170"/>
                        </a:cubicBezTo>
                        <a:cubicBezTo>
                          <a:pt x="76" y="170"/>
                          <a:pt x="75" y="169"/>
                          <a:pt x="75" y="169"/>
                        </a:cubicBezTo>
                        <a:cubicBezTo>
                          <a:pt x="74" y="166"/>
                          <a:pt x="74" y="164"/>
                          <a:pt x="72" y="164"/>
                        </a:cubicBezTo>
                        <a:cubicBezTo>
                          <a:pt x="70" y="164"/>
                          <a:pt x="69" y="164"/>
                          <a:pt x="68" y="165"/>
                        </a:cubicBezTo>
                        <a:cubicBezTo>
                          <a:pt x="67" y="165"/>
                          <a:pt x="67" y="165"/>
                          <a:pt x="67" y="165"/>
                        </a:cubicBezTo>
                        <a:cubicBezTo>
                          <a:pt x="68" y="164"/>
                          <a:pt x="68" y="164"/>
                          <a:pt x="68" y="164"/>
                        </a:cubicBezTo>
                        <a:cubicBezTo>
                          <a:pt x="67" y="163"/>
                          <a:pt x="67" y="163"/>
                          <a:pt x="67" y="163"/>
                        </a:cubicBezTo>
                        <a:cubicBezTo>
                          <a:pt x="60" y="161"/>
                          <a:pt x="57" y="158"/>
                          <a:pt x="51" y="153"/>
                        </a:cubicBezTo>
                        <a:cubicBezTo>
                          <a:pt x="49" y="151"/>
                          <a:pt x="49" y="149"/>
                          <a:pt x="47" y="147"/>
                        </a:cubicBezTo>
                        <a:cubicBezTo>
                          <a:pt x="45" y="148"/>
                          <a:pt x="45" y="148"/>
                          <a:pt x="45" y="148"/>
                        </a:cubicBezTo>
                        <a:cubicBezTo>
                          <a:pt x="44" y="147"/>
                          <a:pt x="44" y="147"/>
                          <a:pt x="43" y="147"/>
                        </a:cubicBezTo>
                        <a:cubicBezTo>
                          <a:pt x="40" y="147"/>
                          <a:pt x="40" y="151"/>
                          <a:pt x="39" y="153"/>
                        </a:cubicBezTo>
                        <a:cubicBezTo>
                          <a:pt x="34" y="150"/>
                          <a:pt x="34" y="146"/>
                          <a:pt x="31" y="142"/>
                        </a:cubicBezTo>
                        <a:cubicBezTo>
                          <a:pt x="30" y="141"/>
                          <a:pt x="28" y="141"/>
                          <a:pt x="28" y="139"/>
                        </a:cubicBezTo>
                        <a:cubicBezTo>
                          <a:pt x="28" y="138"/>
                          <a:pt x="28" y="137"/>
                          <a:pt x="28" y="135"/>
                        </a:cubicBezTo>
                        <a:cubicBezTo>
                          <a:pt x="28" y="135"/>
                          <a:pt x="28" y="135"/>
                          <a:pt x="28" y="135"/>
                        </a:cubicBezTo>
                        <a:cubicBezTo>
                          <a:pt x="30" y="131"/>
                          <a:pt x="36" y="132"/>
                          <a:pt x="37" y="127"/>
                        </a:cubicBezTo>
                        <a:cubicBezTo>
                          <a:pt x="34" y="127"/>
                          <a:pt x="33" y="129"/>
                          <a:pt x="30" y="129"/>
                        </a:cubicBezTo>
                        <a:cubicBezTo>
                          <a:pt x="29" y="129"/>
                          <a:pt x="29" y="129"/>
                          <a:pt x="28" y="129"/>
                        </a:cubicBezTo>
                        <a:cubicBezTo>
                          <a:pt x="28" y="127"/>
                          <a:pt x="28" y="126"/>
                          <a:pt x="28" y="123"/>
                        </a:cubicBezTo>
                        <a:cubicBezTo>
                          <a:pt x="28" y="120"/>
                          <a:pt x="32" y="119"/>
                          <a:pt x="32" y="116"/>
                        </a:cubicBezTo>
                        <a:cubicBezTo>
                          <a:pt x="32" y="113"/>
                          <a:pt x="29" y="112"/>
                          <a:pt x="29" y="110"/>
                        </a:cubicBezTo>
                        <a:cubicBezTo>
                          <a:pt x="29" y="107"/>
                          <a:pt x="32" y="105"/>
                          <a:pt x="32" y="102"/>
                        </a:cubicBezTo>
                        <a:cubicBezTo>
                          <a:pt x="32" y="100"/>
                          <a:pt x="30" y="99"/>
                          <a:pt x="29" y="97"/>
                        </a:cubicBezTo>
                        <a:cubicBezTo>
                          <a:pt x="27" y="94"/>
                          <a:pt x="27" y="92"/>
                          <a:pt x="26" y="89"/>
                        </a:cubicBezTo>
                        <a:cubicBezTo>
                          <a:pt x="24" y="85"/>
                          <a:pt x="22" y="83"/>
                          <a:pt x="20" y="79"/>
                        </a:cubicBezTo>
                        <a:cubicBezTo>
                          <a:pt x="19" y="77"/>
                          <a:pt x="20" y="74"/>
                          <a:pt x="18" y="74"/>
                        </a:cubicBezTo>
                        <a:cubicBezTo>
                          <a:pt x="16" y="74"/>
                          <a:pt x="16" y="76"/>
                          <a:pt x="14" y="76"/>
                        </a:cubicBezTo>
                        <a:cubicBezTo>
                          <a:pt x="14" y="71"/>
                          <a:pt x="14" y="71"/>
                          <a:pt x="14" y="71"/>
                        </a:cubicBezTo>
                        <a:cubicBezTo>
                          <a:pt x="14" y="69"/>
                          <a:pt x="16" y="69"/>
                          <a:pt x="16" y="67"/>
                        </a:cubicBezTo>
                        <a:cubicBezTo>
                          <a:pt x="16" y="65"/>
                          <a:pt x="13" y="65"/>
                          <a:pt x="12" y="63"/>
                        </a:cubicBezTo>
                        <a:cubicBezTo>
                          <a:pt x="10" y="59"/>
                          <a:pt x="8" y="58"/>
                          <a:pt x="5" y="56"/>
                        </a:cubicBezTo>
                        <a:cubicBezTo>
                          <a:pt x="3" y="56"/>
                          <a:pt x="0" y="55"/>
                          <a:pt x="0" y="53"/>
                        </a:cubicBezTo>
                        <a:cubicBezTo>
                          <a:pt x="0" y="49"/>
                          <a:pt x="3" y="47"/>
                          <a:pt x="3" y="44"/>
                        </a:cubicBezTo>
                        <a:cubicBezTo>
                          <a:pt x="3" y="39"/>
                          <a:pt x="1" y="37"/>
                          <a:pt x="1" y="33"/>
                        </a:cubicBezTo>
                        <a:cubicBezTo>
                          <a:pt x="1" y="32"/>
                          <a:pt x="1" y="32"/>
                          <a:pt x="1" y="32"/>
                        </a:cubicBezTo>
                        <a:cubicBezTo>
                          <a:pt x="1" y="33"/>
                          <a:pt x="1" y="33"/>
                          <a:pt x="1" y="33"/>
                        </a:cubicBezTo>
                        <a:cubicBezTo>
                          <a:pt x="5" y="36"/>
                          <a:pt x="6" y="41"/>
                          <a:pt x="11" y="41"/>
                        </a:cubicBezTo>
                        <a:cubicBezTo>
                          <a:pt x="14" y="41"/>
                          <a:pt x="15" y="39"/>
                          <a:pt x="17" y="39"/>
                        </a:cubicBezTo>
                        <a:cubicBezTo>
                          <a:pt x="20" y="39"/>
                          <a:pt x="19" y="43"/>
                          <a:pt x="21" y="45"/>
                        </a:cubicBezTo>
                        <a:cubicBezTo>
                          <a:pt x="25" y="45"/>
                          <a:pt x="25" y="45"/>
                          <a:pt x="25" y="45"/>
                        </a:cubicBezTo>
                        <a:cubicBezTo>
                          <a:pt x="26" y="45"/>
                          <a:pt x="27" y="44"/>
                          <a:pt x="27" y="42"/>
                        </a:cubicBezTo>
                        <a:cubicBezTo>
                          <a:pt x="27" y="40"/>
                          <a:pt x="23" y="41"/>
                          <a:pt x="23" y="39"/>
                        </a:cubicBezTo>
                        <a:cubicBezTo>
                          <a:pt x="23" y="36"/>
                          <a:pt x="25" y="36"/>
                          <a:pt x="26" y="33"/>
                        </a:cubicBezTo>
                        <a:cubicBezTo>
                          <a:pt x="30" y="27"/>
                          <a:pt x="30" y="23"/>
                          <a:pt x="33" y="1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2" name="Google Shape;52;p4"/>
                  <p:cNvSpPr/>
                  <p:nvPr/>
                </p:nvSpPr>
                <p:spPr>
                  <a:xfrm>
                    <a:off x="6848475" y="1706563"/>
                    <a:ext cx="304800" cy="427037"/>
                  </a:xfrm>
                  <a:custGeom>
                    <a:avLst/>
                    <a:gdLst/>
                    <a:ahLst/>
                    <a:cxnLst/>
                    <a:rect l="l" t="t" r="r" b="b"/>
                    <a:pathLst>
                      <a:path w="209" h="293" extrusionOk="0">
                        <a:moveTo>
                          <a:pt x="13" y="221"/>
                        </a:moveTo>
                        <a:cubicBezTo>
                          <a:pt x="10" y="217"/>
                          <a:pt x="6" y="215"/>
                          <a:pt x="6" y="210"/>
                        </a:cubicBezTo>
                        <a:cubicBezTo>
                          <a:pt x="6" y="205"/>
                          <a:pt x="9" y="203"/>
                          <a:pt x="9" y="199"/>
                        </a:cubicBezTo>
                        <a:cubicBezTo>
                          <a:pt x="9" y="196"/>
                          <a:pt x="4" y="197"/>
                          <a:pt x="3" y="194"/>
                        </a:cubicBezTo>
                        <a:cubicBezTo>
                          <a:pt x="3" y="192"/>
                          <a:pt x="4" y="190"/>
                          <a:pt x="3" y="188"/>
                        </a:cubicBezTo>
                        <a:cubicBezTo>
                          <a:pt x="2" y="183"/>
                          <a:pt x="2" y="180"/>
                          <a:pt x="0" y="175"/>
                        </a:cubicBezTo>
                        <a:cubicBezTo>
                          <a:pt x="4" y="175"/>
                          <a:pt x="5" y="176"/>
                          <a:pt x="9" y="176"/>
                        </a:cubicBezTo>
                        <a:cubicBezTo>
                          <a:pt x="17" y="176"/>
                          <a:pt x="21" y="172"/>
                          <a:pt x="27" y="167"/>
                        </a:cubicBezTo>
                        <a:cubicBezTo>
                          <a:pt x="31" y="164"/>
                          <a:pt x="33" y="164"/>
                          <a:pt x="36" y="161"/>
                        </a:cubicBezTo>
                        <a:cubicBezTo>
                          <a:pt x="39" y="158"/>
                          <a:pt x="38" y="155"/>
                          <a:pt x="40" y="152"/>
                        </a:cubicBezTo>
                        <a:cubicBezTo>
                          <a:pt x="40" y="149"/>
                          <a:pt x="42" y="148"/>
                          <a:pt x="42" y="146"/>
                        </a:cubicBezTo>
                        <a:cubicBezTo>
                          <a:pt x="42" y="144"/>
                          <a:pt x="40" y="143"/>
                          <a:pt x="40" y="141"/>
                        </a:cubicBezTo>
                        <a:cubicBezTo>
                          <a:pt x="40" y="139"/>
                          <a:pt x="43" y="139"/>
                          <a:pt x="45" y="139"/>
                        </a:cubicBezTo>
                        <a:cubicBezTo>
                          <a:pt x="48" y="139"/>
                          <a:pt x="49" y="137"/>
                          <a:pt x="51" y="136"/>
                        </a:cubicBezTo>
                        <a:cubicBezTo>
                          <a:pt x="56" y="134"/>
                          <a:pt x="57" y="130"/>
                          <a:pt x="62" y="127"/>
                        </a:cubicBezTo>
                        <a:cubicBezTo>
                          <a:pt x="65" y="131"/>
                          <a:pt x="66" y="133"/>
                          <a:pt x="69" y="135"/>
                        </a:cubicBezTo>
                        <a:cubicBezTo>
                          <a:pt x="69" y="134"/>
                          <a:pt x="70" y="134"/>
                          <a:pt x="70" y="133"/>
                        </a:cubicBezTo>
                        <a:cubicBezTo>
                          <a:pt x="70" y="130"/>
                          <a:pt x="66" y="129"/>
                          <a:pt x="66" y="126"/>
                        </a:cubicBezTo>
                        <a:cubicBezTo>
                          <a:pt x="66" y="123"/>
                          <a:pt x="66" y="123"/>
                          <a:pt x="66" y="123"/>
                        </a:cubicBezTo>
                        <a:cubicBezTo>
                          <a:pt x="67" y="123"/>
                          <a:pt x="67" y="122"/>
                          <a:pt x="67" y="122"/>
                        </a:cubicBezTo>
                        <a:cubicBezTo>
                          <a:pt x="69" y="122"/>
                          <a:pt x="70" y="123"/>
                          <a:pt x="72" y="123"/>
                        </a:cubicBezTo>
                        <a:cubicBezTo>
                          <a:pt x="75" y="123"/>
                          <a:pt x="75" y="119"/>
                          <a:pt x="78" y="119"/>
                        </a:cubicBezTo>
                        <a:cubicBezTo>
                          <a:pt x="82" y="118"/>
                          <a:pt x="84" y="118"/>
                          <a:pt x="87" y="116"/>
                        </a:cubicBezTo>
                        <a:cubicBezTo>
                          <a:pt x="89" y="115"/>
                          <a:pt x="89" y="112"/>
                          <a:pt x="91" y="112"/>
                        </a:cubicBezTo>
                        <a:cubicBezTo>
                          <a:pt x="94" y="112"/>
                          <a:pt x="94" y="115"/>
                          <a:pt x="97" y="116"/>
                        </a:cubicBezTo>
                        <a:cubicBezTo>
                          <a:pt x="99" y="107"/>
                          <a:pt x="100" y="102"/>
                          <a:pt x="103" y="94"/>
                        </a:cubicBezTo>
                        <a:cubicBezTo>
                          <a:pt x="108" y="97"/>
                          <a:pt x="106" y="103"/>
                          <a:pt x="106" y="109"/>
                        </a:cubicBezTo>
                        <a:cubicBezTo>
                          <a:pt x="108" y="107"/>
                          <a:pt x="107" y="103"/>
                          <a:pt x="110" y="103"/>
                        </a:cubicBezTo>
                        <a:cubicBezTo>
                          <a:pt x="114" y="102"/>
                          <a:pt x="119" y="103"/>
                          <a:pt x="121" y="99"/>
                        </a:cubicBezTo>
                        <a:cubicBezTo>
                          <a:pt x="122" y="95"/>
                          <a:pt x="122" y="93"/>
                          <a:pt x="122" y="89"/>
                        </a:cubicBezTo>
                        <a:cubicBezTo>
                          <a:pt x="122" y="89"/>
                          <a:pt x="123" y="89"/>
                          <a:pt x="123" y="89"/>
                        </a:cubicBezTo>
                        <a:cubicBezTo>
                          <a:pt x="127" y="89"/>
                          <a:pt x="128" y="92"/>
                          <a:pt x="131" y="93"/>
                        </a:cubicBezTo>
                        <a:cubicBezTo>
                          <a:pt x="132" y="91"/>
                          <a:pt x="133" y="90"/>
                          <a:pt x="135" y="88"/>
                        </a:cubicBezTo>
                        <a:cubicBezTo>
                          <a:pt x="132" y="86"/>
                          <a:pt x="130" y="85"/>
                          <a:pt x="127" y="83"/>
                        </a:cubicBezTo>
                        <a:cubicBezTo>
                          <a:pt x="127" y="81"/>
                          <a:pt x="126" y="80"/>
                          <a:pt x="126" y="77"/>
                        </a:cubicBezTo>
                        <a:cubicBezTo>
                          <a:pt x="126" y="75"/>
                          <a:pt x="127" y="73"/>
                          <a:pt x="127" y="70"/>
                        </a:cubicBezTo>
                        <a:cubicBezTo>
                          <a:pt x="127" y="65"/>
                          <a:pt x="121" y="64"/>
                          <a:pt x="119" y="59"/>
                        </a:cubicBezTo>
                        <a:cubicBezTo>
                          <a:pt x="122" y="58"/>
                          <a:pt x="123" y="57"/>
                          <a:pt x="125" y="57"/>
                        </a:cubicBezTo>
                        <a:cubicBezTo>
                          <a:pt x="127" y="57"/>
                          <a:pt x="128" y="58"/>
                          <a:pt x="130" y="59"/>
                        </a:cubicBezTo>
                        <a:cubicBezTo>
                          <a:pt x="130" y="56"/>
                          <a:pt x="130" y="56"/>
                          <a:pt x="130" y="56"/>
                        </a:cubicBezTo>
                        <a:cubicBezTo>
                          <a:pt x="132" y="56"/>
                          <a:pt x="133" y="57"/>
                          <a:pt x="135" y="57"/>
                        </a:cubicBezTo>
                        <a:cubicBezTo>
                          <a:pt x="135" y="57"/>
                          <a:pt x="136" y="57"/>
                          <a:pt x="136" y="56"/>
                        </a:cubicBezTo>
                        <a:cubicBezTo>
                          <a:pt x="136" y="55"/>
                          <a:pt x="136" y="54"/>
                          <a:pt x="136" y="53"/>
                        </a:cubicBezTo>
                        <a:cubicBezTo>
                          <a:pt x="136" y="51"/>
                          <a:pt x="138" y="50"/>
                          <a:pt x="138" y="47"/>
                        </a:cubicBezTo>
                        <a:cubicBezTo>
                          <a:pt x="137" y="47"/>
                          <a:pt x="137" y="47"/>
                          <a:pt x="136" y="47"/>
                        </a:cubicBezTo>
                        <a:cubicBezTo>
                          <a:pt x="134" y="47"/>
                          <a:pt x="133" y="47"/>
                          <a:pt x="132" y="46"/>
                        </a:cubicBezTo>
                        <a:cubicBezTo>
                          <a:pt x="130" y="44"/>
                          <a:pt x="131" y="41"/>
                          <a:pt x="129" y="41"/>
                        </a:cubicBezTo>
                        <a:cubicBezTo>
                          <a:pt x="125" y="41"/>
                          <a:pt x="124" y="46"/>
                          <a:pt x="120" y="46"/>
                        </a:cubicBezTo>
                        <a:cubicBezTo>
                          <a:pt x="119" y="46"/>
                          <a:pt x="119" y="44"/>
                          <a:pt x="118" y="42"/>
                        </a:cubicBezTo>
                        <a:cubicBezTo>
                          <a:pt x="121" y="40"/>
                          <a:pt x="121" y="36"/>
                          <a:pt x="121" y="32"/>
                        </a:cubicBezTo>
                        <a:cubicBezTo>
                          <a:pt x="121" y="28"/>
                          <a:pt x="121" y="28"/>
                          <a:pt x="121" y="28"/>
                        </a:cubicBezTo>
                        <a:cubicBezTo>
                          <a:pt x="121" y="23"/>
                          <a:pt x="120" y="21"/>
                          <a:pt x="119" y="17"/>
                        </a:cubicBezTo>
                        <a:cubicBezTo>
                          <a:pt x="119" y="16"/>
                          <a:pt x="119" y="16"/>
                          <a:pt x="119" y="16"/>
                        </a:cubicBezTo>
                        <a:cubicBezTo>
                          <a:pt x="138" y="13"/>
                          <a:pt x="138" y="13"/>
                          <a:pt x="138" y="13"/>
                        </a:cubicBezTo>
                        <a:cubicBezTo>
                          <a:pt x="139" y="12"/>
                          <a:pt x="139" y="12"/>
                          <a:pt x="139" y="12"/>
                        </a:cubicBezTo>
                        <a:cubicBezTo>
                          <a:pt x="136" y="9"/>
                          <a:pt x="135" y="7"/>
                          <a:pt x="135" y="3"/>
                        </a:cubicBezTo>
                        <a:cubicBezTo>
                          <a:pt x="135" y="2"/>
                          <a:pt x="135" y="2"/>
                          <a:pt x="135" y="2"/>
                        </a:cubicBezTo>
                        <a:cubicBezTo>
                          <a:pt x="135" y="2"/>
                          <a:pt x="135" y="2"/>
                          <a:pt x="135" y="2"/>
                        </a:cubicBezTo>
                        <a:cubicBezTo>
                          <a:pt x="136" y="2"/>
                          <a:pt x="136" y="2"/>
                          <a:pt x="137" y="2"/>
                        </a:cubicBezTo>
                        <a:cubicBezTo>
                          <a:pt x="140" y="2"/>
                          <a:pt x="141" y="3"/>
                          <a:pt x="144" y="3"/>
                        </a:cubicBezTo>
                        <a:cubicBezTo>
                          <a:pt x="148" y="3"/>
                          <a:pt x="149" y="0"/>
                          <a:pt x="153" y="0"/>
                        </a:cubicBezTo>
                        <a:cubicBezTo>
                          <a:pt x="155" y="0"/>
                          <a:pt x="155" y="4"/>
                          <a:pt x="157" y="4"/>
                        </a:cubicBezTo>
                        <a:cubicBezTo>
                          <a:pt x="162" y="4"/>
                          <a:pt x="162" y="4"/>
                          <a:pt x="162" y="4"/>
                        </a:cubicBezTo>
                        <a:cubicBezTo>
                          <a:pt x="166" y="4"/>
                          <a:pt x="168" y="4"/>
                          <a:pt x="172" y="5"/>
                        </a:cubicBezTo>
                        <a:cubicBezTo>
                          <a:pt x="170" y="7"/>
                          <a:pt x="169" y="7"/>
                          <a:pt x="167" y="8"/>
                        </a:cubicBezTo>
                        <a:cubicBezTo>
                          <a:pt x="172" y="14"/>
                          <a:pt x="174" y="21"/>
                          <a:pt x="181" y="21"/>
                        </a:cubicBezTo>
                        <a:cubicBezTo>
                          <a:pt x="182" y="21"/>
                          <a:pt x="183" y="20"/>
                          <a:pt x="184" y="20"/>
                        </a:cubicBezTo>
                        <a:cubicBezTo>
                          <a:pt x="189" y="20"/>
                          <a:pt x="189" y="20"/>
                          <a:pt x="189" y="20"/>
                        </a:cubicBezTo>
                        <a:cubicBezTo>
                          <a:pt x="194" y="20"/>
                          <a:pt x="196" y="23"/>
                          <a:pt x="200" y="26"/>
                        </a:cubicBezTo>
                        <a:cubicBezTo>
                          <a:pt x="202" y="27"/>
                          <a:pt x="203" y="28"/>
                          <a:pt x="206" y="29"/>
                        </a:cubicBezTo>
                        <a:cubicBezTo>
                          <a:pt x="207" y="30"/>
                          <a:pt x="209" y="30"/>
                          <a:pt x="209" y="31"/>
                        </a:cubicBezTo>
                        <a:cubicBezTo>
                          <a:pt x="209" y="35"/>
                          <a:pt x="206" y="36"/>
                          <a:pt x="204" y="38"/>
                        </a:cubicBezTo>
                        <a:cubicBezTo>
                          <a:pt x="202" y="41"/>
                          <a:pt x="201" y="43"/>
                          <a:pt x="199" y="45"/>
                        </a:cubicBezTo>
                        <a:cubicBezTo>
                          <a:pt x="195" y="51"/>
                          <a:pt x="195" y="56"/>
                          <a:pt x="190" y="61"/>
                        </a:cubicBezTo>
                        <a:cubicBezTo>
                          <a:pt x="188" y="64"/>
                          <a:pt x="184" y="65"/>
                          <a:pt x="184" y="69"/>
                        </a:cubicBezTo>
                        <a:cubicBezTo>
                          <a:pt x="184" y="73"/>
                          <a:pt x="184" y="73"/>
                          <a:pt x="184" y="73"/>
                        </a:cubicBezTo>
                        <a:cubicBezTo>
                          <a:pt x="184" y="79"/>
                          <a:pt x="183" y="83"/>
                          <a:pt x="180" y="89"/>
                        </a:cubicBezTo>
                        <a:cubicBezTo>
                          <a:pt x="178" y="94"/>
                          <a:pt x="175" y="95"/>
                          <a:pt x="175" y="100"/>
                        </a:cubicBezTo>
                        <a:cubicBezTo>
                          <a:pt x="175" y="103"/>
                          <a:pt x="180" y="104"/>
                          <a:pt x="180" y="107"/>
                        </a:cubicBezTo>
                        <a:cubicBezTo>
                          <a:pt x="180" y="108"/>
                          <a:pt x="179" y="108"/>
                          <a:pt x="179" y="108"/>
                        </a:cubicBezTo>
                        <a:cubicBezTo>
                          <a:pt x="179" y="116"/>
                          <a:pt x="179" y="116"/>
                          <a:pt x="179" y="116"/>
                        </a:cubicBezTo>
                        <a:cubicBezTo>
                          <a:pt x="179" y="119"/>
                          <a:pt x="175" y="118"/>
                          <a:pt x="173" y="120"/>
                        </a:cubicBezTo>
                        <a:cubicBezTo>
                          <a:pt x="171" y="121"/>
                          <a:pt x="171" y="123"/>
                          <a:pt x="171" y="125"/>
                        </a:cubicBezTo>
                        <a:cubicBezTo>
                          <a:pt x="171" y="127"/>
                          <a:pt x="173" y="127"/>
                          <a:pt x="175" y="127"/>
                        </a:cubicBezTo>
                        <a:cubicBezTo>
                          <a:pt x="177" y="128"/>
                          <a:pt x="178" y="128"/>
                          <a:pt x="179" y="130"/>
                        </a:cubicBezTo>
                        <a:cubicBezTo>
                          <a:pt x="176" y="135"/>
                          <a:pt x="174" y="137"/>
                          <a:pt x="171" y="142"/>
                        </a:cubicBezTo>
                        <a:cubicBezTo>
                          <a:pt x="173" y="142"/>
                          <a:pt x="174" y="144"/>
                          <a:pt x="174" y="146"/>
                        </a:cubicBezTo>
                        <a:cubicBezTo>
                          <a:pt x="174" y="147"/>
                          <a:pt x="174" y="148"/>
                          <a:pt x="174" y="149"/>
                        </a:cubicBezTo>
                        <a:cubicBezTo>
                          <a:pt x="174" y="150"/>
                          <a:pt x="174" y="150"/>
                          <a:pt x="174" y="151"/>
                        </a:cubicBezTo>
                        <a:cubicBezTo>
                          <a:pt x="176" y="151"/>
                          <a:pt x="179" y="151"/>
                          <a:pt x="179" y="154"/>
                        </a:cubicBezTo>
                        <a:cubicBezTo>
                          <a:pt x="179" y="156"/>
                          <a:pt x="176" y="156"/>
                          <a:pt x="174" y="156"/>
                        </a:cubicBezTo>
                        <a:cubicBezTo>
                          <a:pt x="174" y="158"/>
                          <a:pt x="175" y="158"/>
                          <a:pt x="175" y="160"/>
                        </a:cubicBezTo>
                        <a:cubicBezTo>
                          <a:pt x="175" y="164"/>
                          <a:pt x="172" y="166"/>
                          <a:pt x="172" y="170"/>
                        </a:cubicBezTo>
                        <a:cubicBezTo>
                          <a:pt x="172" y="171"/>
                          <a:pt x="172" y="171"/>
                          <a:pt x="172" y="171"/>
                        </a:cubicBezTo>
                        <a:cubicBezTo>
                          <a:pt x="176" y="171"/>
                          <a:pt x="176" y="171"/>
                          <a:pt x="176" y="171"/>
                        </a:cubicBezTo>
                        <a:cubicBezTo>
                          <a:pt x="176" y="172"/>
                          <a:pt x="177" y="172"/>
                          <a:pt x="177" y="172"/>
                        </a:cubicBezTo>
                        <a:cubicBezTo>
                          <a:pt x="177" y="178"/>
                          <a:pt x="177" y="178"/>
                          <a:pt x="177" y="178"/>
                        </a:cubicBezTo>
                        <a:cubicBezTo>
                          <a:pt x="177" y="181"/>
                          <a:pt x="174" y="182"/>
                          <a:pt x="171" y="184"/>
                        </a:cubicBezTo>
                        <a:cubicBezTo>
                          <a:pt x="168" y="185"/>
                          <a:pt x="167" y="188"/>
                          <a:pt x="167" y="192"/>
                        </a:cubicBezTo>
                        <a:cubicBezTo>
                          <a:pt x="167" y="194"/>
                          <a:pt x="167" y="195"/>
                          <a:pt x="166" y="196"/>
                        </a:cubicBezTo>
                        <a:cubicBezTo>
                          <a:pt x="167" y="198"/>
                          <a:pt x="169" y="198"/>
                          <a:pt x="169" y="200"/>
                        </a:cubicBezTo>
                        <a:cubicBezTo>
                          <a:pt x="169" y="202"/>
                          <a:pt x="167" y="202"/>
                          <a:pt x="167" y="203"/>
                        </a:cubicBezTo>
                        <a:cubicBezTo>
                          <a:pt x="164" y="205"/>
                          <a:pt x="162" y="206"/>
                          <a:pt x="159" y="208"/>
                        </a:cubicBezTo>
                        <a:cubicBezTo>
                          <a:pt x="154" y="211"/>
                          <a:pt x="154" y="215"/>
                          <a:pt x="150" y="219"/>
                        </a:cubicBezTo>
                        <a:cubicBezTo>
                          <a:pt x="146" y="225"/>
                          <a:pt x="142" y="227"/>
                          <a:pt x="136" y="231"/>
                        </a:cubicBezTo>
                        <a:cubicBezTo>
                          <a:pt x="134" y="233"/>
                          <a:pt x="133" y="236"/>
                          <a:pt x="130" y="236"/>
                        </a:cubicBezTo>
                        <a:cubicBezTo>
                          <a:pt x="127" y="236"/>
                          <a:pt x="127" y="232"/>
                          <a:pt x="124" y="232"/>
                        </a:cubicBezTo>
                        <a:cubicBezTo>
                          <a:pt x="117" y="232"/>
                          <a:pt x="114" y="240"/>
                          <a:pt x="113" y="247"/>
                        </a:cubicBezTo>
                        <a:cubicBezTo>
                          <a:pt x="115" y="247"/>
                          <a:pt x="116" y="248"/>
                          <a:pt x="118" y="247"/>
                        </a:cubicBezTo>
                        <a:cubicBezTo>
                          <a:pt x="116" y="254"/>
                          <a:pt x="108" y="256"/>
                          <a:pt x="108" y="264"/>
                        </a:cubicBezTo>
                        <a:cubicBezTo>
                          <a:pt x="108" y="269"/>
                          <a:pt x="108" y="269"/>
                          <a:pt x="108" y="269"/>
                        </a:cubicBezTo>
                        <a:cubicBezTo>
                          <a:pt x="107" y="276"/>
                          <a:pt x="107" y="276"/>
                          <a:pt x="107" y="276"/>
                        </a:cubicBezTo>
                        <a:cubicBezTo>
                          <a:pt x="107" y="284"/>
                          <a:pt x="107" y="284"/>
                          <a:pt x="107" y="284"/>
                        </a:cubicBezTo>
                        <a:cubicBezTo>
                          <a:pt x="106" y="287"/>
                          <a:pt x="106" y="290"/>
                          <a:pt x="105" y="293"/>
                        </a:cubicBezTo>
                        <a:cubicBezTo>
                          <a:pt x="105" y="293"/>
                          <a:pt x="105" y="293"/>
                          <a:pt x="105" y="293"/>
                        </a:cubicBezTo>
                        <a:cubicBezTo>
                          <a:pt x="103" y="292"/>
                          <a:pt x="101" y="291"/>
                          <a:pt x="99" y="290"/>
                        </a:cubicBezTo>
                        <a:cubicBezTo>
                          <a:pt x="97" y="290"/>
                          <a:pt x="96" y="289"/>
                          <a:pt x="96" y="288"/>
                        </a:cubicBezTo>
                        <a:cubicBezTo>
                          <a:pt x="96" y="284"/>
                          <a:pt x="96" y="284"/>
                          <a:pt x="96" y="284"/>
                        </a:cubicBezTo>
                        <a:cubicBezTo>
                          <a:pt x="96" y="281"/>
                          <a:pt x="92" y="282"/>
                          <a:pt x="90" y="280"/>
                        </a:cubicBezTo>
                        <a:cubicBezTo>
                          <a:pt x="89" y="279"/>
                          <a:pt x="90" y="277"/>
                          <a:pt x="88" y="277"/>
                        </a:cubicBezTo>
                        <a:cubicBezTo>
                          <a:pt x="86" y="277"/>
                          <a:pt x="85" y="277"/>
                          <a:pt x="83" y="277"/>
                        </a:cubicBezTo>
                        <a:cubicBezTo>
                          <a:pt x="81" y="277"/>
                          <a:pt x="80" y="280"/>
                          <a:pt x="77" y="280"/>
                        </a:cubicBezTo>
                        <a:cubicBezTo>
                          <a:pt x="75" y="280"/>
                          <a:pt x="75" y="277"/>
                          <a:pt x="73" y="277"/>
                        </a:cubicBezTo>
                        <a:cubicBezTo>
                          <a:pt x="72" y="277"/>
                          <a:pt x="71" y="278"/>
                          <a:pt x="70" y="278"/>
                        </a:cubicBezTo>
                        <a:cubicBezTo>
                          <a:pt x="68" y="278"/>
                          <a:pt x="68" y="274"/>
                          <a:pt x="68" y="272"/>
                        </a:cubicBezTo>
                        <a:cubicBezTo>
                          <a:pt x="68" y="270"/>
                          <a:pt x="69" y="268"/>
                          <a:pt x="67" y="267"/>
                        </a:cubicBezTo>
                        <a:cubicBezTo>
                          <a:pt x="66" y="268"/>
                          <a:pt x="65" y="271"/>
                          <a:pt x="63" y="271"/>
                        </a:cubicBezTo>
                        <a:cubicBezTo>
                          <a:pt x="61" y="271"/>
                          <a:pt x="62" y="267"/>
                          <a:pt x="60" y="266"/>
                        </a:cubicBezTo>
                        <a:cubicBezTo>
                          <a:pt x="59" y="265"/>
                          <a:pt x="57" y="265"/>
                          <a:pt x="57" y="263"/>
                        </a:cubicBezTo>
                        <a:cubicBezTo>
                          <a:pt x="57" y="261"/>
                          <a:pt x="58" y="260"/>
                          <a:pt x="58" y="259"/>
                        </a:cubicBezTo>
                        <a:cubicBezTo>
                          <a:pt x="58" y="258"/>
                          <a:pt x="58" y="258"/>
                          <a:pt x="57" y="258"/>
                        </a:cubicBezTo>
                        <a:cubicBezTo>
                          <a:pt x="54" y="258"/>
                          <a:pt x="52" y="259"/>
                          <a:pt x="49" y="259"/>
                        </a:cubicBezTo>
                        <a:cubicBezTo>
                          <a:pt x="47" y="259"/>
                          <a:pt x="46" y="255"/>
                          <a:pt x="44" y="254"/>
                        </a:cubicBezTo>
                        <a:cubicBezTo>
                          <a:pt x="41" y="251"/>
                          <a:pt x="38" y="250"/>
                          <a:pt x="37" y="247"/>
                        </a:cubicBezTo>
                        <a:cubicBezTo>
                          <a:pt x="35" y="244"/>
                          <a:pt x="37" y="242"/>
                          <a:pt x="37" y="239"/>
                        </a:cubicBezTo>
                        <a:cubicBezTo>
                          <a:pt x="34" y="238"/>
                          <a:pt x="33" y="236"/>
                          <a:pt x="30" y="236"/>
                        </a:cubicBezTo>
                        <a:cubicBezTo>
                          <a:pt x="29" y="236"/>
                          <a:pt x="29" y="237"/>
                          <a:pt x="28" y="237"/>
                        </a:cubicBezTo>
                        <a:cubicBezTo>
                          <a:pt x="28" y="237"/>
                          <a:pt x="28" y="236"/>
                          <a:pt x="27" y="236"/>
                        </a:cubicBezTo>
                        <a:cubicBezTo>
                          <a:pt x="28" y="231"/>
                          <a:pt x="30" y="229"/>
                          <a:pt x="33" y="224"/>
                        </a:cubicBezTo>
                        <a:cubicBezTo>
                          <a:pt x="28" y="221"/>
                          <a:pt x="24" y="223"/>
                          <a:pt x="18" y="221"/>
                        </a:cubicBezTo>
                        <a:cubicBezTo>
                          <a:pt x="15" y="220"/>
                          <a:pt x="16" y="217"/>
                          <a:pt x="14" y="215"/>
                        </a:cubicBezTo>
                        <a:cubicBezTo>
                          <a:pt x="14" y="218"/>
                          <a:pt x="13" y="219"/>
                          <a:pt x="13" y="22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3" name="Google Shape;53;p4"/>
                  <p:cNvSpPr/>
                  <p:nvPr/>
                </p:nvSpPr>
                <p:spPr>
                  <a:xfrm>
                    <a:off x="6510338" y="2019300"/>
                    <a:ext cx="519113" cy="550862"/>
                  </a:xfrm>
                  <a:custGeom>
                    <a:avLst/>
                    <a:gdLst/>
                    <a:ahLst/>
                    <a:cxnLst/>
                    <a:rect l="l" t="t" r="r" b="b"/>
                    <a:pathLst>
                      <a:path w="356" h="378" extrusionOk="0">
                        <a:moveTo>
                          <a:pt x="82" y="36"/>
                        </a:moveTo>
                        <a:cubicBezTo>
                          <a:pt x="84" y="37"/>
                          <a:pt x="85" y="38"/>
                          <a:pt x="87" y="39"/>
                        </a:cubicBezTo>
                        <a:cubicBezTo>
                          <a:pt x="88" y="37"/>
                          <a:pt x="87" y="35"/>
                          <a:pt x="89" y="33"/>
                        </a:cubicBezTo>
                        <a:cubicBezTo>
                          <a:pt x="92" y="31"/>
                          <a:pt x="95" y="32"/>
                          <a:pt x="98" y="31"/>
                        </a:cubicBezTo>
                        <a:cubicBezTo>
                          <a:pt x="94" y="36"/>
                          <a:pt x="92" y="39"/>
                          <a:pt x="92" y="45"/>
                        </a:cubicBezTo>
                        <a:cubicBezTo>
                          <a:pt x="92" y="49"/>
                          <a:pt x="93" y="51"/>
                          <a:pt x="93" y="56"/>
                        </a:cubicBezTo>
                        <a:cubicBezTo>
                          <a:pt x="90" y="59"/>
                          <a:pt x="88" y="59"/>
                          <a:pt x="85" y="61"/>
                        </a:cubicBezTo>
                        <a:cubicBezTo>
                          <a:pt x="87" y="65"/>
                          <a:pt x="87" y="68"/>
                          <a:pt x="88" y="72"/>
                        </a:cubicBezTo>
                        <a:cubicBezTo>
                          <a:pt x="89" y="75"/>
                          <a:pt x="91" y="75"/>
                          <a:pt x="93" y="77"/>
                        </a:cubicBezTo>
                        <a:cubicBezTo>
                          <a:pt x="98" y="81"/>
                          <a:pt x="102" y="82"/>
                          <a:pt x="108" y="83"/>
                        </a:cubicBezTo>
                        <a:cubicBezTo>
                          <a:pt x="108" y="83"/>
                          <a:pt x="108" y="83"/>
                          <a:pt x="108" y="82"/>
                        </a:cubicBezTo>
                        <a:cubicBezTo>
                          <a:pt x="108" y="80"/>
                          <a:pt x="106" y="79"/>
                          <a:pt x="106" y="77"/>
                        </a:cubicBezTo>
                        <a:cubicBezTo>
                          <a:pt x="106" y="74"/>
                          <a:pt x="108" y="73"/>
                          <a:pt x="108" y="71"/>
                        </a:cubicBezTo>
                        <a:cubicBezTo>
                          <a:pt x="108" y="69"/>
                          <a:pt x="106" y="68"/>
                          <a:pt x="106" y="66"/>
                        </a:cubicBezTo>
                        <a:cubicBezTo>
                          <a:pt x="106" y="65"/>
                          <a:pt x="108" y="65"/>
                          <a:pt x="109" y="64"/>
                        </a:cubicBezTo>
                        <a:cubicBezTo>
                          <a:pt x="109" y="63"/>
                          <a:pt x="109" y="62"/>
                          <a:pt x="110" y="61"/>
                        </a:cubicBezTo>
                        <a:cubicBezTo>
                          <a:pt x="112" y="59"/>
                          <a:pt x="115" y="59"/>
                          <a:pt x="115" y="57"/>
                        </a:cubicBezTo>
                        <a:cubicBezTo>
                          <a:pt x="115" y="54"/>
                          <a:pt x="117" y="54"/>
                          <a:pt x="117" y="51"/>
                        </a:cubicBezTo>
                        <a:cubicBezTo>
                          <a:pt x="117" y="48"/>
                          <a:pt x="117" y="48"/>
                          <a:pt x="117" y="48"/>
                        </a:cubicBezTo>
                        <a:cubicBezTo>
                          <a:pt x="117" y="44"/>
                          <a:pt x="118" y="41"/>
                          <a:pt x="121" y="41"/>
                        </a:cubicBezTo>
                        <a:cubicBezTo>
                          <a:pt x="126" y="41"/>
                          <a:pt x="129" y="43"/>
                          <a:pt x="131" y="48"/>
                        </a:cubicBezTo>
                        <a:cubicBezTo>
                          <a:pt x="133" y="47"/>
                          <a:pt x="134" y="47"/>
                          <a:pt x="137" y="46"/>
                        </a:cubicBezTo>
                        <a:cubicBezTo>
                          <a:pt x="137" y="47"/>
                          <a:pt x="137" y="48"/>
                          <a:pt x="137" y="49"/>
                        </a:cubicBezTo>
                        <a:cubicBezTo>
                          <a:pt x="137" y="50"/>
                          <a:pt x="135" y="50"/>
                          <a:pt x="135" y="51"/>
                        </a:cubicBezTo>
                        <a:cubicBezTo>
                          <a:pt x="133" y="54"/>
                          <a:pt x="133" y="56"/>
                          <a:pt x="133" y="60"/>
                        </a:cubicBezTo>
                        <a:cubicBezTo>
                          <a:pt x="133" y="65"/>
                          <a:pt x="133" y="65"/>
                          <a:pt x="133" y="65"/>
                        </a:cubicBezTo>
                        <a:cubicBezTo>
                          <a:pt x="134" y="66"/>
                          <a:pt x="134" y="66"/>
                          <a:pt x="134" y="66"/>
                        </a:cubicBezTo>
                        <a:cubicBezTo>
                          <a:pt x="138" y="63"/>
                          <a:pt x="140" y="61"/>
                          <a:pt x="144" y="58"/>
                        </a:cubicBezTo>
                        <a:cubicBezTo>
                          <a:pt x="146" y="56"/>
                          <a:pt x="146" y="54"/>
                          <a:pt x="148" y="54"/>
                        </a:cubicBezTo>
                        <a:cubicBezTo>
                          <a:pt x="151" y="54"/>
                          <a:pt x="151" y="57"/>
                          <a:pt x="153" y="58"/>
                        </a:cubicBezTo>
                        <a:cubicBezTo>
                          <a:pt x="155" y="59"/>
                          <a:pt x="157" y="59"/>
                          <a:pt x="159" y="61"/>
                        </a:cubicBezTo>
                        <a:cubicBezTo>
                          <a:pt x="162" y="63"/>
                          <a:pt x="162" y="67"/>
                          <a:pt x="166" y="69"/>
                        </a:cubicBezTo>
                        <a:cubicBezTo>
                          <a:pt x="166" y="69"/>
                          <a:pt x="166" y="68"/>
                          <a:pt x="166" y="68"/>
                        </a:cubicBezTo>
                        <a:cubicBezTo>
                          <a:pt x="166" y="65"/>
                          <a:pt x="167" y="63"/>
                          <a:pt x="165" y="61"/>
                        </a:cubicBezTo>
                        <a:cubicBezTo>
                          <a:pt x="163" y="60"/>
                          <a:pt x="161" y="60"/>
                          <a:pt x="160" y="58"/>
                        </a:cubicBezTo>
                        <a:cubicBezTo>
                          <a:pt x="165" y="56"/>
                          <a:pt x="167" y="52"/>
                          <a:pt x="171" y="48"/>
                        </a:cubicBezTo>
                        <a:cubicBezTo>
                          <a:pt x="174" y="50"/>
                          <a:pt x="177" y="50"/>
                          <a:pt x="179" y="53"/>
                        </a:cubicBezTo>
                        <a:cubicBezTo>
                          <a:pt x="180" y="56"/>
                          <a:pt x="180" y="61"/>
                          <a:pt x="183" y="61"/>
                        </a:cubicBezTo>
                        <a:cubicBezTo>
                          <a:pt x="188" y="61"/>
                          <a:pt x="186" y="51"/>
                          <a:pt x="191" y="50"/>
                        </a:cubicBezTo>
                        <a:cubicBezTo>
                          <a:pt x="193" y="49"/>
                          <a:pt x="195" y="50"/>
                          <a:pt x="197" y="49"/>
                        </a:cubicBezTo>
                        <a:cubicBezTo>
                          <a:pt x="199" y="49"/>
                          <a:pt x="200" y="47"/>
                          <a:pt x="202" y="47"/>
                        </a:cubicBezTo>
                        <a:cubicBezTo>
                          <a:pt x="203" y="47"/>
                          <a:pt x="203" y="48"/>
                          <a:pt x="204" y="48"/>
                        </a:cubicBezTo>
                        <a:cubicBezTo>
                          <a:pt x="206" y="48"/>
                          <a:pt x="206" y="45"/>
                          <a:pt x="208" y="44"/>
                        </a:cubicBezTo>
                        <a:cubicBezTo>
                          <a:pt x="210" y="42"/>
                          <a:pt x="212" y="42"/>
                          <a:pt x="215" y="42"/>
                        </a:cubicBezTo>
                        <a:cubicBezTo>
                          <a:pt x="219" y="42"/>
                          <a:pt x="224" y="42"/>
                          <a:pt x="224" y="38"/>
                        </a:cubicBezTo>
                        <a:cubicBezTo>
                          <a:pt x="227" y="38"/>
                          <a:pt x="230" y="39"/>
                          <a:pt x="232" y="36"/>
                        </a:cubicBezTo>
                        <a:cubicBezTo>
                          <a:pt x="232" y="35"/>
                          <a:pt x="231" y="34"/>
                          <a:pt x="232" y="34"/>
                        </a:cubicBezTo>
                        <a:cubicBezTo>
                          <a:pt x="233" y="32"/>
                          <a:pt x="236" y="31"/>
                          <a:pt x="236" y="29"/>
                        </a:cubicBezTo>
                        <a:cubicBezTo>
                          <a:pt x="238" y="24"/>
                          <a:pt x="243" y="26"/>
                          <a:pt x="246" y="22"/>
                        </a:cubicBezTo>
                        <a:cubicBezTo>
                          <a:pt x="243" y="22"/>
                          <a:pt x="242" y="22"/>
                          <a:pt x="239" y="22"/>
                        </a:cubicBezTo>
                        <a:cubicBezTo>
                          <a:pt x="238" y="22"/>
                          <a:pt x="238" y="21"/>
                          <a:pt x="236" y="21"/>
                        </a:cubicBezTo>
                        <a:cubicBezTo>
                          <a:pt x="235" y="23"/>
                          <a:pt x="233" y="23"/>
                          <a:pt x="231" y="23"/>
                        </a:cubicBezTo>
                        <a:cubicBezTo>
                          <a:pt x="228" y="24"/>
                          <a:pt x="226" y="25"/>
                          <a:pt x="223" y="25"/>
                        </a:cubicBezTo>
                        <a:cubicBezTo>
                          <a:pt x="221" y="25"/>
                          <a:pt x="220" y="24"/>
                          <a:pt x="218" y="25"/>
                        </a:cubicBezTo>
                        <a:cubicBezTo>
                          <a:pt x="219" y="23"/>
                          <a:pt x="219" y="21"/>
                          <a:pt x="221" y="20"/>
                        </a:cubicBezTo>
                        <a:cubicBezTo>
                          <a:pt x="223" y="19"/>
                          <a:pt x="225" y="21"/>
                          <a:pt x="227" y="20"/>
                        </a:cubicBezTo>
                        <a:cubicBezTo>
                          <a:pt x="226" y="18"/>
                          <a:pt x="226" y="18"/>
                          <a:pt x="226" y="18"/>
                        </a:cubicBezTo>
                        <a:cubicBezTo>
                          <a:pt x="226" y="17"/>
                          <a:pt x="226" y="17"/>
                          <a:pt x="226" y="17"/>
                        </a:cubicBezTo>
                        <a:cubicBezTo>
                          <a:pt x="228" y="17"/>
                          <a:pt x="228" y="17"/>
                          <a:pt x="228" y="17"/>
                        </a:cubicBezTo>
                        <a:cubicBezTo>
                          <a:pt x="229" y="17"/>
                          <a:pt x="229" y="17"/>
                          <a:pt x="230" y="17"/>
                        </a:cubicBezTo>
                        <a:cubicBezTo>
                          <a:pt x="233" y="17"/>
                          <a:pt x="231" y="12"/>
                          <a:pt x="234" y="10"/>
                        </a:cubicBezTo>
                        <a:cubicBezTo>
                          <a:pt x="236" y="8"/>
                          <a:pt x="237" y="9"/>
                          <a:pt x="239" y="9"/>
                        </a:cubicBezTo>
                        <a:cubicBezTo>
                          <a:pt x="241" y="8"/>
                          <a:pt x="242" y="7"/>
                          <a:pt x="245" y="6"/>
                        </a:cubicBezTo>
                        <a:cubicBezTo>
                          <a:pt x="245" y="6"/>
                          <a:pt x="245" y="6"/>
                          <a:pt x="245" y="6"/>
                        </a:cubicBezTo>
                        <a:cubicBezTo>
                          <a:pt x="245" y="4"/>
                          <a:pt x="246" y="3"/>
                          <a:pt x="246" y="0"/>
                        </a:cubicBezTo>
                        <a:cubicBezTo>
                          <a:pt x="248" y="2"/>
                          <a:pt x="247" y="5"/>
                          <a:pt x="250" y="6"/>
                        </a:cubicBezTo>
                        <a:cubicBezTo>
                          <a:pt x="256" y="8"/>
                          <a:pt x="260" y="6"/>
                          <a:pt x="265" y="9"/>
                        </a:cubicBezTo>
                        <a:cubicBezTo>
                          <a:pt x="262" y="14"/>
                          <a:pt x="260" y="16"/>
                          <a:pt x="259" y="21"/>
                        </a:cubicBezTo>
                        <a:cubicBezTo>
                          <a:pt x="260" y="21"/>
                          <a:pt x="260" y="22"/>
                          <a:pt x="260" y="22"/>
                        </a:cubicBezTo>
                        <a:cubicBezTo>
                          <a:pt x="261" y="22"/>
                          <a:pt x="261" y="21"/>
                          <a:pt x="262" y="21"/>
                        </a:cubicBezTo>
                        <a:cubicBezTo>
                          <a:pt x="265" y="21"/>
                          <a:pt x="266" y="23"/>
                          <a:pt x="269" y="24"/>
                        </a:cubicBezTo>
                        <a:cubicBezTo>
                          <a:pt x="269" y="27"/>
                          <a:pt x="267" y="29"/>
                          <a:pt x="269" y="32"/>
                        </a:cubicBezTo>
                        <a:cubicBezTo>
                          <a:pt x="270" y="35"/>
                          <a:pt x="273" y="36"/>
                          <a:pt x="276" y="39"/>
                        </a:cubicBezTo>
                        <a:cubicBezTo>
                          <a:pt x="278" y="40"/>
                          <a:pt x="279" y="44"/>
                          <a:pt x="281" y="44"/>
                        </a:cubicBezTo>
                        <a:cubicBezTo>
                          <a:pt x="284" y="44"/>
                          <a:pt x="286" y="43"/>
                          <a:pt x="289" y="43"/>
                        </a:cubicBezTo>
                        <a:cubicBezTo>
                          <a:pt x="290" y="43"/>
                          <a:pt x="290" y="43"/>
                          <a:pt x="290" y="44"/>
                        </a:cubicBezTo>
                        <a:cubicBezTo>
                          <a:pt x="290" y="45"/>
                          <a:pt x="289" y="46"/>
                          <a:pt x="289" y="48"/>
                        </a:cubicBezTo>
                        <a:cubicBezTo>
                          <a:pt x="289" y="50"/>
                          <a:pt x="291" y="50"/>
                          <a:pt x="292" y="51"/>
                        </a:cubicBezTo>
                        <a:cubicBezTo>
                          <a:pt x="294" y="52"/>
                          <a:pt x="293" y="56"/>
                          <a:pt x="295" y="56"/>
                        </a:cubicBezTo>
                        <a:cubicBezTo>
                          <a:pt x="297" y="56"/>
                          <a:pt x="298" y="53"/>
                          <a:pt x="299" y="52"/>
                        </a:cubicBezTo>
                        <a:cubicBezTo>
                          <a:pt x="301" y="53"/>
                          <a:pt x="300" y="55"/>
                          <a:pt x="300" y="57"/>
                        </a:cubicBezTo>
                        <a:cubicBezTo>
                          <a:pt x="300" y="59"/>
                          <a:pt x="300" y="63"/>
                          <a:pt x="302" y="63"/>
                        </a:cubicBezTo>
                        <a:cubicBezTo>
                          <a:pt x="303" y="63"/>
                          <a:pt x="304" y="62"/>
                          <a:pt x="305" y="62"/>
                        </a:cubicBezTo>
                        <a:cubicBezTo>
                          <a:pt x="307" y="62"/>
                          <a:pt x="307" y="65"/>
                          <a:pt x="309" y="65"/>
                        </a:cubicBezTo>
                        <a:cubicBezTo>
                          <a:pt x="312" y="65"/>
                          <a:pt x="313" y="62"/>
                          <a:pt x="315" y="62"/>
                        </a:cubicBezTo>
                        <a:cubicBezTo>
                          <a:pt x="317" y="62"/>
                          <a:pt x="318" y="62"/>
                          <a:pt x="320" y="62"/>
                        </a:cubicBezTo>
                        <a:cubicBezTo>
                          <a:pt x="322" y="62"/>
                          <a:pt x="321" y="64"/>
                          <a:pt x="322" y="65"/>
                        </a:cubicBezTo>
                        <a:cubicBezTo>
                          <a:pt x="324" y="67"/>
                          <a:pt x="328" y="66"/>
                          <a:pt x="328" y="69"/>
                        </a:cubicBezTo>
                        <a:cubicBezTo>
                          <a:pt x="328" y="73"/>
                          <a:pt x="328" y="73"/>
                          <a:pt x="328" y="73"/>
                        </a:cubicBezTo>
                        <a:cubicBezTo>
                          <a:pt x="328" y="74"/>
                          <a:pt x="329" y="75"/>
                          <a:pt x="331" y="75"/>
                        </a:cubicBezTo>
                        <a:cubicBezTo>
                          <a:pt x="333" y="76"/>
                          <a:pt x="335" y="77"/>
                          <a:pt x="337" y="78"/>
                        </a:cubicBezTo>
                        <a:cubicBezTo>
                          <a:pt x="337" y="78"/>
                          <a:pt x="337" y="78"/>
                          <a:pt x="337" y="78"/>
                        </a:cubicBezTo>
                        <a:cubicBezTo>
                          <a:pt x="337" y="80"/>
                          <a:pt x="337" y="83"/>
                          <a:pt x="337" y="86"/>
                        </a:cubicBezTo>
                        <a:cubicBezTo>
                          <a:pt x="337" y="92"/>
                          <a:pt x="336" y="98"/>
                          <a:pt x="341" y="100"/>
                        </a:cubicBezTo>
                        <a:cubicBezTo>
                          <a:pt x="345" y="102"/>
                          <a:pt x="347" y="101"/>
                          <a:pt x="351" y="103"/>
                        </a:cubicBezTo>
                        <a:cubicBezTo>
                          <a:pt x="353" y="103"/>
                          <a:pt x="356" y="103"/>
                          <a:pt x="356" y="105"/>
                        </a:cubicBezTo>
                        <a:cubicBezTo>
                          <a:pt x="356" y="109"/>
                          <a:pt x="351" y="108"/>
                          <a:pt x="348" y="111"/>
                        </a:cubicBezTo>
                        <a:cubicBezTo>
                          <a:pt x="344" y="115"/>
                          <a:pt x="343" y="120"/>
                          <a:pt x="341" y="125"/>
                        </a:cubicBezTo>
                        <a:cubicBezTo>
                          <a:pt x="329" y="150"/>
                          <a:pt x="331" y="141"/>
                          <a:pt x="324" y="116"/>
                        </a:cubicBezTo>
                        <a:cubicBezTo>
                          <a:pt x="328" y="116"/>
                          <a:pt x="329" y="112"/>
                          <a:pt x="330" y="108"/>
                        </a:cubicBezTo>
                        <a:cubicBezTo>
                          <a:pt x="330" y="105"/>
                          <a:pt x="332" y="104"/>
                          <a:pt x="332" y="101"/>
                        </a:cubicBezTo>
                        <a:cubicBezTo>
                          <a:pt x="332" y="99"/>
                          <a:pt x="331" y="97"/>
                          <a:pt x="329" y="97"/>
                        </a:cubicBezTo>
                        <a:cubicBezTo>
                          <a:pt x="327" y="97"/>
                          <a:pt x="327" y="100"/>
                          <a:pt x="326" y="100"/>
                        </a:cubicBezTo>
                        <a:cubicBezTo>
                          <a:pt x="324" y="100"/>
                          <a:pt x="323" y="98"/>
                          <a:pt x="321" y="97"/>
                        </a:cubicBezTo>
                        <a:cubicBezTo>
                          <a:pt x="316" y="95"/>
                          <a:pt x="312" y="94"/>
                          <a:pt x="306" y="94"/>
                        </a:cubicBezTo>
                        <a:cubicBezTo>
                          <a:pt x="302" y="94"/>
                          <a:pt x="300" y="94"/>
                          <a:pt x="296" y="94"/>
                        </a:cubicBezTo>
                        <a:cubicBezTo>
                          <a:pt x="294" y="94"/>
                          <a:pt x="292" y="94"/>
                          <a:pt x="290" y="94"/>
                        </a:cubicBezTo>
                        <a:cubicBezTo>
                          <a:pt x="284" y="94"/>
                          <a:pt x="284" y="94"/>
                          <a:pt x="284" y="94"/>
                        </a:cubicBezTo>
                        <a:cubicBezTo>
                          <a:pt x="282" y="94"/>
                          <a:pt x="281" y="95"/>
                          <a:pt x="279" y="95"/>
                        </a:cubicBezTo>
                        <a:cubicBezTo>
                          <a:pt x="275" y="95"/>
                          <a:pt x="273" y="94"/>
                          <a:pt x="269" y="94"/>
                        </a:cubicBezTo>
                        <a:cubicBezTo>
                          <a:pt x="261" y="94"/>
                          <a:pt x="257" y="98"/>
                          <a:pt x="249" y="101"/>
                        </a:cubicBezTo>
                        <a:cubicBezTo>
                          <a:pt x="243" y="103"/>
                          <a:pt x="239" y="104"/>
                          <a:pt x="234" y="107"/>
                        </a:cubicBezTo>
                        <a:cubicBezTo>
                          <a:pt x="226" y="111"/>
                          <a:pt x="222" y="113"/>
                          <a:pt x="215" y="116"/>
                        </a:cubicBezTo>
                        <a:cubicBezTo>
                          <a:pt x="211" y="118"/>
                          <a:pt x="209" y="119"/>
                          <a:pt x="206" y="121"/>
                        </a:cubicBezTo>
                        <a:cubicBezTo>
                          <a:pt x="203" y="123"/>
                          <a:pt x="200" y="124"/>
                          <a:pt x="200" y="127"/>
                        </a:cubicBezTo>
                        <a:cubicBezTo>
                          <a:pt x="200" y="132"/>
                          <a:pt x="200" y="132"/>
                          <a:pt x="200" y="132"/>
                        </a:cubicBezTo>
                        <a:cubicBezTo>
                          <a:pt x="200" y="139"/>
                          <a:pt x="196" y="142"/>
                          <a:pt x="191" y="146"/>
                        </a:cubicBezTo>
                        <a:cubicBezTo>
                          <a:pt x="186" y="150"/>
                          <a:pt x="184" y="152"/>
                          <a:pt x="181" y="157"/>
                        </a:cubicBezTo>
                        <a:cubicBezTo>
                          <a:pt x="178" y="162"/>
                          <a:pt x="175" y="164"/>
                          <a:pt x="175" y="170"/>
                        </a:cubicBezTo>
                        <a:cubicBezTo>
                          <a:pt x="175" y="181"/>
                          <a:pt x="175" y="181"/>
                          <a:pt x="175" y="181"/>
                        </a:cubicBezTo>
                        <a:cubicBezTo>
                          <a:pt x="177" y="181"/>
                          <a:pt x="178" y="181"/>
                          <a:pt x="179" y="181"/>
                        </a:cubicBezTo>
                        <a:cubicBezTo>
                          <a:pt x="183" y="181"/>
                          <a:pt x="182" y="187"/>
                          <a:pt x="182" y="191"/>
                        </a:cubicBezTo>
                        <a:cubicBezTo>
                          <a:pt x="182" y="195"/>
                          <a:pt x="182" y="198"/>
                          <a:pt x="184" y="202"/>
                        </a:cubicBezTo>
                        <a:cubicBezTo>
                          <a:pt x="187" y="206"/>
                          <a:pt x="189" y="208"/>
                          <a:pt x="193" y="211"/>
                        </a:cubicBezTo>
                        <a:cubicBezTo>
                          <a:pt x="195" y="213"/>
                          <a:pt x="196" y="216"/>
                          <a:pt x="199" y="216"/>
                        </a:cubicBezTo>
                        <a:cubicBezTo>
                          <a:pt x="201" y="216"/>
                          <a:pt x="202" y="214"/>
                          <a:pt x="205" y="214"/>
                        </a:cubicBezTo>
                        <a:cubicBezTo>
                          <a:pt x="207" y="214"/>
                          <a:pt x="208" y="214"/>
                          <a:pt x="208" y="216"/>
                        </a:cubicBezTo>
                        <a:cubicBezTo>
                          <a:pt x="208" y="220"/>
                          <a:pt x="205" y="221"/>
                          <a:pt x="203" y="224"/>
                        </a:cubicBezTo>
                        <a:cubicBezTo>
                          <a:pt x="197" y="232"/>
                          <a:pt x="193" y="237"/>
                          <a:pt x="193" y="247"/>
                        </a:cubicBezTo>
                        <a:cubicBezTo>
                          <a:pt x="193" y="251"/>
                          <a:pt x="196" y="253"/>
                          <a:pt x="196" y="257"/>
                        </a:cubicBezTo>
                        <a:cubicBezTo>
                          <a:pt x="196" y="260"/>
                          <a:pt x="192" y="261"/>
                          <a:pt x="190" y="264"/>
                        </a:cubicBezTo>
                        <a:cubicBezTo>
                          <a:pt x="186" y="275"/>
                          <a:pt x="181" y="281"/>
                          <a:pt x="178" y="292"/>
                        </a:cubicBezTo>
                        <a:cubicBezTo>
                          <a:pt x="177" y="296"/>
                          <a:pt x="176" y="297"/>
                          <a:pt x="176" y="301"/>
                        </a:cubicBezTo>
                        <a:cubicBezTo>
                          <a:pt x="176" y="303"/>
                          <a:pt x="177" y="303"/>
                          <a:pt x="177" y="305"/>
                        </a:cubicBezTo>
                        <a:cubicBezTo>
                          <a:pt x="177" y="309"/>
                          <a:pt x="174" y="310"/>
                          <a:pt x="174" y="313"/>
                        </a:cubicBezTo>
                        <a:cubicBezTo>
                          <a:pt x="173" y="319"/>
                          <a:pt x="171" y="322"/>
                          <a:pt x="168" y="327"/>
                        </a:cubicBezTo>
                        <a:cubicBezTo>
                          <a:pt x="166" y="329"/>
                          <a:pt x="165" y="332"/>
                          <a:pt x="163" y="334"/>
                        </a:cubicBezTo>
                        <a:cubicBezTo>
                          <a:pt x="157" y="338"/>
                          <a:pt x="151" y="337"/>
                          <a:pt x="146" y="343"/>
                        </a:cubicBezTo>
                        <a:cubicBezTo>
                          <a:pt x="142" y="347"/>
                          <a:pt x="142" y="351"/>
                          <a:pt x="142" y="357"/>
                        </a:cubicBezTo>
                        <a:cubicBezTo>
                          <a:pt x="142" y="366"/>
                          <a:pt x="137" y="370"/>
                          <a:pt x="136" y="378"/>
                        </a:cubicBezTo>
                        <a:cubicBezTo>
                          <a:pt x="136" y="378"/>
                          <a:pt x="136" y="378"/>
                          <a:pt x="136" y="378"/>
                        </a:cubicBezTo>
                        <a:cubicBezTo>
                          <a:pt x="128" y="378"/>
                          <a:pt x="124" y="377"/>
                          <a:pt x="117" y="374"/>
                        </a:cubicBezTo>
                        <a:cubicBezTo>
                          <a:pt x="112" y="372"/>
                          <a:pt x="110" y="371"/>
                          <a:pt x="106" y="368"/>
                        </a:cubicBezTo>
                        <a:cubicBezTo>
                          <a:pt x="103" y="367"/>
                          <a:pt x="99" y="367"/>
                          <a:pt x="99" y="364"/>
                        </a:cubicBezTo>
                        <a:cubicBezTo>
                          <a:pt x="99" y="359"/>
                          <a:pt x="99" y="359"/>
                          <a:pt x="99" y="359"/>
                        </a:cubicBezTo>
                        <a:cubicBezTo>
                          <a:pt x="99" y="357"/>
                          <a:pt x="98" y="357"/>
                          <a:pt x="98" y="355"/>
                        </a:cubicBezTo>
                        <a:cubicBezTo>
                          <a:pt x="98" y="350"/>
                          <a:pt x="98" y="350"/>
                          <a:pt x="98" y="350"/>
                        </a:cubicBezTo>
                        <a:cubicBezTo>
                          <a:pt x="98" y="349"/>
                          <a:pt x="97" y="348"/>
                          <a:pt x="97" y="347"/>
                        </a:cubicBezTo>
                        <a:cubicBezTo>
                          <a:pt x="97" y="347"/>
                          <a:pt x="97" y="347"/>
                          <a:pt x="97" y="346"/>
                        </a:cubicBezTo>
                        <a:cubicBezTo>
                          <a:pt x="97" y="341"/>
                          <a:pt x="93" y="339"/>
                          <a:pt x="93" y="334"/>
                        </a:cubicBezTo>
                        <a:cubicBezTo>
                          <a:pt x="93" y="326"/>
                          <a:pt x="93" y="326"/>
                          <a:pt x="93" y="326"/>
                        </a:cubicBezTo>
                        <a:cubicBezTo>
                          <a:pt x="93" y="322"/>
                          <a:pt x="92" y="321"/>
                          <a:pt x="89" y="318"/>
                        </a:cubicBezTo>
                        <a:cubicBezTo>
                          <a:pt x="88" y="317"/>
                          <a:pt x="86" y="316"/>
                          <a:pt x="86" y="314"/>
                        </a:cubicBezTo>
                        <a:cubicBezTo>
                          <a:pt x="86" y="308"/>
                          <a:pt x="86" y="308"/>
                          <a:pt x="86" y="308"/>
                        </a:cubicBezTo>
                        <a:cubicBezTo>
                          <a:pt x="86" y="304"/>
                          <a:pt x="77" y="306"/>
                          <a:pt x="77" y="301"/>
                        </a:cubicBezTo>
                        <a:cubicBezTo>
                          <a:pt x="77" y="298"/>
                          <a:pt x="77" y="297"/>
                          <a:pt x="77" y="294"/>
                        </a:cubicBezTo>
                        <a:cubicBezTo>
                          <a:pt x="71" y="292"/>
                          <a:pt x="67" y="292"/>
                          <a:pt x="60" y="290"/>
                        </a:cubicBezTo>
                        <a:cubicBezTo>
                          <a:pt x="61" y="285"/>
                          <a:pt x="63" y="282"/>
                          <a:pt x="63" y="276"/>
                        </a:cubicBezTo>
                        <a:cubicBezTo>
                          <a:pt x="63" y="275"/>
                          <a:pt x="61" y="275"/>
                          <a:pt x="60" y="273"/>
                        </a:cubicBezTo>
                        <a:cubicBezTo>
                          <a:pt x="68" y="252"/>
                          <a:pt x="68" y="252"/>
                          <a:pt x="68" y="252"/>
                        </a:cubicBezTo>
                        <a:cubicBezTo>
                          <a:pt x="67" y="252"/>
                          <a:pt x="67" y="252"/>
                          <a:pt x="67" y="252"/>
                        </a:cubicBezTo>
                        <a:cubicBezTo>
                          <a:pt x="67" y="252"/>
                          <a:pt x="67" y="253"/>
                          <a:pt x="66" y="253"/>
                        </a:cubicBezTo>
                        <a:cubicBezTo>
                          <a:pt x="66" y="253"/>
                          <a:pt x="66" y="252"/>
                          <a:pt x="65" y="252"/>
                        </a:cubicBezTo>
                        <a:cubicBezTo>
                          <a:pt x="66" y="248"/>
                          <a:pt x="69" y="247"/>
                          <a:pt x="70" y="242"/>
                        </a:cubicBezTo>
                        <a:cubicBezTo>
                          <a:pt x="70" y="238"/>
                          <a:pt x="72" y="234"/>
                          <a:pt x="76" y="234"/>
                        </a:cubicBezTo>
                        <a:cubicBezTo>
                          <a:pt x="77" y="234"/>
                          <a:pt x="77" y="234"/>
                          <a:pt x="78" y="235"/>
                        </a:cubicBezTo>
                        <a:cubicBezTo>
                          <a:pt x="79" y="234"/>
                          <a:pt x="79" y="234"/>
                          <a:pt x="79" y="234"/>
                        </a:cubicBezTo>
                        <a:cubicBezTo>
                          <a:pt x="79" y="232"/>
                          <a:pt x="81" y="230"/>
                          <a:pt x="81" y="228"/>
                        </a:cubicBezTo>
                        <a:cubicBezTo>
                          <a:pt x="81" y="226"/>
                          <a:pt x="79" y="226"/>
                          <a:pt x="79" y="224"/>
                        </a:cubicBezTo>
                        <a:cubicBezTo>
                          <a:pt x="79" y="221"/>
                          <a:pt x="81" y="219"/>
                          <a:pt x="83" y="216"/>
                        </a:cubicBezTo>
                        <a:cubicBezTo>
                          <a:pt x="86" y="212"/>
                          <a:pt x="86" y="209"/>
                          <a:pt x="88" y="205"/>
                        </a:cubicBezTo>
                        <a:cubicBezTo>
                          <a:pt x="90" y="201"/>
                          <a:pt x="92" y="199"/>
                          <a:pt x="92" y="195"/>
                        </a:cubicBezTo>
                        <a:cubicBezTo>
                          <a:pt x="92" y="192"/>
                          <a:pt x="91" y="190"/>
                          <a:pt x="89" y="188"/>
                        </a:cubicBezTo>
                        <a:cubicBezTo>
                          <a:pt x="87" y="187"/>
                          <a:pt x="86" y="188"/>
                          <a:pt x="83" y="188"/>
                        </a:cubicBezTo>
                        <a:cubicBezTo>
                          <a:pt x="82" y="187"/>
                          <a:pt x="81" y="187"/>
                          <a:pt x="79" y="187"/>
                        </a:cubicBezTo>
                        <a:cubicBezTo>
                          <a:pt x="76" y="187"/>
                          <a:pt x="76" y="189"/>
                          <a:pt x="75" y="191"/>
                        </a:cubicBezTo>
                        <a:cubicBezTo>
                          <a:pt x="74" y="192"/>
                          <a:pt x="72" y="193"/>
                          <a:pt x="72" y="194"/>
                        </a:cubicBezTo>
                        <a:cubicBezTo>
                          <a:pt x="72" y="197"/>
                          <a:pt x="75" y="198"/>
                          <a:pt x="77" y="200"/>
                        </a:cubicBezTo>
                        <a:cubicBezTo>
                          <a:pt x="80" y="203"/>
                          <a:pt x="80" y="207"/>
                          <a:pt x="80" y="211"/>
                        </a:cubicBezTo>
                        <a:cubicBezTo>
                          <a:pt x="80" y="215"/>
                          <a:pt x="75" y="213"/>
                          <a:pt x="72" y="214"/>
                        </a:cubicBezTo>
                        <a:cubicBezTo>
                          <a:pt x="69" y="215"/>
                          <a:pt x="69" y="218"/>
                          <a:pt x="67" y="219"/>
                        </a:cubicBezTo>
                        <a:cubicBezTo>
                          <a:pt x="66" y="218"/>
                          <a:pt x="65" y="218"/>
                          <a:pt x="63" y="217"/>
                        </a:cubicBezTo>
                        <a:cubicBezTo>
                          <a:pt x="63" y="215"/>
                          <a:pt x="64" y="214"/>
                          <a:pt x="64" y="212"/>
                        </a:cubicBezTo>
                        <a:cubicBezTo>
                          <a:pt x="64" y="209"/>
                          <a:pt x="61" y="206"/>
                          <a:pt x="58" y="206"/>
                        </a:cubicBezTo>
                        <a:cubicBezTo>
                          <a:pt x="58" y="205"/>
                          <a:pt x="58" y="205"/>
                          <a:pt x="58" y="205"/>
                        </a:cubicBezTo>
                        <a:cubicBezTo>
                          <a:pt x="58" y="203"/>
                          <a:pt x="59" y="202"/>
                          <a:pt x="59" y="201"/>
                        </a:cubicBezTo>
                        <a:cubicBezTo>
                          <a:pt x="59" y="200"/>
                          <a:pt x="59" y="200"/>
                          <a:pt x="59" y="200"/>
                        </a:cubicBezTo>
                        <a:cubicBezTo>
                          <a:pt x="59" y="198"/>
                          <a:pt x="61" y="198"/>
                          <a:pt x="62" y="197"/>
                        </a:cubicBezTo>
                        <a:cubicBezTo>
                          <a:pt x="65" y="194"/>
                          <a:pt x="65" y="191"/>
                          <a:pt x="66" y="187"/>
                        </a:cubicBezTo>
                        <a:cubicBezTo>
                          <a:pt x="62" y="185"/>
                          <a:pt x="59" y="185"/>
                          <a:pt x="56" y="182"/>
                        </a:cubicBezTo>
                        <a:cubicBezTo>
                          <a:pt x="54" y="180"/>
                          <a:pt x="53" y="179"/>
                          <a:pt x="50" y="179"/>
                        </a:cubicBezTo>
                        <a:cubicBezTo>
                          <a:pt x="48" y="179"/>
                          <a:pt x="46" y="181"/>
                          <a:pt x="44" y="181"/>
                        </a:cubicBezTo>
                        <a:cubicBezTo>
                          <a:pt x="41" y="181"/>
                          <a:pt x="42" y="177"/>
                          <a:pt x="39" y="176"/>
                        </a:cubicBezTo>
                        <a:cubicBezTo>
                          <a:pt x="38" y="173"/>
                          <a:pt x="36" y="172"/>
                          <a:pt x="36" y="170"/>
                        </a:cubicBezTo>
                        <a:cubicBezTo>
                          <a:pt x="36" y="164"/>
                          <a:pt x="39" y="162"/>
                          <a:pt x="39" y="156"/>
                        </a:cubicBezTo>
                        <a:cubicBezTo>
                          <a:pt x="39" y="156"/>
                          <a:pt x="39" y="156"/>
                          <a:pt x="39" y="155"/>
                        </a:cubicBezTo>
                        <a:cubicBezTo>
                          <a:pt x="36" y="156"/>
                          <a:pt x="35" y="155"/>
                          <a:pt x="33" y="155"/>
                        </a:cubicBezTo>
                        <a:cubicBezTo>
                          <a:pt x="33" y="151"/>
                          <a:pt x="32" y="149"/>
                          <a:pt x="32" y="145"/>
                        </a:cubicBezTo>
                        <a:cubicBezTo>
                          <a:pt x="32" y="143"/>
                          <a:pt x="34" y="143"/>
                          <a:pt x="34" y="142"/>
                        </a:cubicBezTo>
                        <a:cubicBezTo>
                          <a:pt x="34" y="140"/>
                          <a:pt x="32" y="140"/>
                          <a:pt x="31" y="139"/>
                        </a:cubicBezTo>
                        <a:cubicBezTo>
                          <a:pt x="28" y="138"/>
                          <a:pt x="27" y="137"/>
                          <a:pt x="24" y="137"/>
                        </a:cubicBezTo>
                        <a:cubicBezTo>
                          <a:pt x="23" y="137"/>
                          <a:pt x="23" y="140"/>
                          <a:pt x="22" y="141"/>
                        </a:cubicBezTo>
                        <a:cubicBezTo>
                          <a:pt x="21" y="142"/>
                          <a:pt x="20" y="142"/>
                          <a:pt x="18" y="142"/>
                        </a:cubicBezTo>
                        <a:cubicBezTo>
                          <a:pt x="17" y="137"/>
                          <a:pt x="16" y="134"/>
                          <a:pt x="16" y="129"/>
                        </a:cubicBezTo>
                        <a:cubicBezTo>
                          <a:pt x="16" y="128"/>
                          <a:pt x="16" y="127"/>
                          <a:pt x="17" y="127"/>
                        </a:cubicBezTo>
                        <a:cubicBezTo>
                          <a:pt x="16" y="126"/>
                          <a:pt x="16" y="126"/>
                          <a:pt x="16" y="126"/>
                        </a:cubicBezTo>
                        <a:cubicBezTo>
                          <a:pt x="14" y="127"/>
                          <a:pt x="12" y="126"/>
                          <a:pt x="10" y="127"/>
                        </a:cubicBezTo>
                        <a:cubicBezTo>
                          <a:pt x="8" y="128"/>
                          <a:pt x="8" y="131"/>
                          <a:pt x="7" y="133"/>
                        </a:cubicBezTo>
                        <a:cubicBezTo>
                          <a:pt x="4" y="133"/>
                          <a:pt x="3" y="132"/>
                          <a:pt x="0" y="131"/>
                        </a:cubicBezTo>
                        <a:cubicBezTo>
                          <a:pt x="0" y="131"/>
                          <a:pt x="0" y="131"/>
                          <a:pt x="0" y="131"/>
                        </a:cubicBezTo>
                        <a:cubicBezTo>
                          <a:pt x="0" y="130"/>
                          <a:pt x="0" y="129"/>
                          <a:pt x="0" y="128"/>
                        </a:cubicBezTo>
                        <a:cubicBezTo>
                          <a:pt x="0" y="120"/>
                          <a:pt x="4" y="116"/>
                          <a:pt x="8" y="108"/>
                        </a:cubicBezTo>
                        <a:cubicBezTo>
                          <a:pt x="9" y="106"/>
                          <a:pt x="9" y="104"/>
                          <a:pt x="11" y="102"/>
                        </a:cubicBezTo>
                        <a:cubicBezTo>
                          <a:pt x="13" y="100"/>
                          <a:pt x="15" y="101"/>
                          <a:pt x="16" y="99"/>
                        </a:cubicBezTo>
                        <a:cubicBezTo>
                          <a:pt x="18" y="98"/>
                          <a:pt x="18" y="97"/>
                          <a:pt x="19" y="96"/>
                        </a:cubicBezTo>
                        <a:cubicBezTo>
                          <a:pt x="23" y="93"/>
                          <a:pt x="26" y="91"/>
                          <a:pt x="27" y="86"/>
                        </a:cubicBezTo>
                        <a:cubicBezTo>
                          <a:pt x="28" y="86"/>
                          <a:pt x="28" y="86"/>
                          <a:pt x="28" y="86"/>
                        </a:cubicBezTo>
                        <a:cubicBezTo>
                          <a:pt x="29" y="86"/>
                          <a:pt x="30" y="87"/>
                          <a:pt x="31" y="87"/>
                        </a:cubicBezTo>
                        <a:cubicBezTo>
                          <a:pt x="33" y="87"/>
                          <a:pt x="35" y="85"/>
                          <a:pt x="35" y="83"/>
                        </a:cubicBezTo>
                        <a:cubicBezTo>
                          <a:pt x="35" y="82"/>
                          <a:pt x="34" y="82"/>
                          <a:pt x="34" y="81"/>
                        </a:cubicBezTo>
                        <a:cubicBezTo>
                          <a:pt x="34" y="81"/>
                          <a:pt x="35" y="80"/>
                          <a:pt x="35" y="80"/>
                        </a:cubicBezTo>
                        <a:cubicBezTo>
                          <a:pt x="37" y="80"/>
                          <a:pt x="38" y="80"/>
                          <a:pt x="40" y="80"/>
                        </a:cubicBezTo>
                        <a:cubicBezTo>
                          <a:pt x="42" y="80"/>
                          <a:pt x="43" y="82"/>
                          <a:pt x="46" y="82"/>
                        </a:cubicBezTo>
                        <a:cubicBezTo>
                          <a:pt x="49" y="82"/>
                          <a:pt x="49" y="78"/>
                          <a:pt x="51" y="77"/>
                        </a:cubicBezTo>
                        <a:cubicBezTo>
                          <a:pt x="52" y="77"/>
                          <a:pt x="54" y="78"/>
                          <a:pt x="55" y="77"/>
                        </a:cubicBezTo>
                        <a:cubicBezTo>
                          <a:pt x="57" y="76"/>
                          <a:pt x="57" y="74"/>
                          <a:pt x="59" y="73"/>
                        </a:cubicBezTo>
                        <a:cubicBezTo>
                          <a:pt x="62" y="72"/>
                          <a:pt x="65" y="72"/>
                          <a:pt x="66" y="70"/>
                        </a:cubicBezTo>
                        <a:cubicBezTo>
                          <a:pt x="67" y="70"/>
                          <a:pt x="68" y="70"/>
                          <a:pt x="69" y="70"/>
                        </a:cubicBezTo>
                        <a:cubicBezTo>
                          <a:pt x="70" y="70"/>
                          <a:pt x="70" y="70"/>
                          <a:pt x="71" y="70"/>
                        </a:cubicBezTo>
                        <a:cubicBezTo>
                          <a:pt x="73" y="70"/>
                          <a:pt x="73" y="70"/>
                          <a:pt x="73" y="70"/>
                        </a:cubicBezTo>
                        <a:cubicBezTo>
                          <a:pt x="77" y="68"/>
                          <a:pt x="77" y="64"/>
                          <a:pt x="77" y="59"/>
                        </a:cubicBezTo>
                        <a:cubicBezTo>
                          <a:pt x="77" y="50"/>
                          <a:pt x="74" y="41"/>
                          <a:pt x="82" y="3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4" name="Google Shape;54;p4"/>
                  <p:cNvSpPr/>
                  <p:nvPr/>
                </p:nvSpPr>
                <p:spPr>
                  <a:xfrm>
                    <a:off x="6037263" y="2060575"/>
                    <a:ext cx="288925" cy="344487"/>
                  </a:xfrm>
                  <a:custGeom>
                    <a:avLst/>
                    <a:gdLst/>
                    <a:ahLst/>
                    <a:cxnLst/>
                    <a:rect l="l" t="t" r="r" b="b"/>
                    <a:pathLst>
                      <a:path w="198" h="236" extrusionOk="0">
                        <a:moveTo>
                          <a:pt x="172" y="14"/>
                        </a:moveTo>
                        <a:cubicBezTo>
                          <a:pt x="169" y="17"/>
                          <a:pt x="168" y="21"/>
                          <a:pt x="168" y="26"/>
                        </a:cubicBezTo>
                        <a:cubicBezTo>
                          <a:pt x="168" y="30"/>
                          <a:pt x="173" y="32"/>
                          <a:pt x="173" y="36"/>
                        </a:cubicBezTo>
                        <a:cubicBezTo>
                          <a:pt x="173" y="39"/>
                          <a:pt x="173" y="39"/>
                          <a:pt x="173" y="39"/>
                        </a:cubicBezTo>
                        <a:cubicBezTo>
                          <a:pt x="170" y="39"/>
                          <a:pt x="169" y="39"/>
                          <a:pt x="166" y="39"/>
                        </a:cubicBezTo>
                        <a:cubicBezTo>
                          <a:pt x="163" y="39"/>
                          <a:pt x="160" y="38"/>
                          <a:pt x="157" y="38"/>
                        </a:cubicBezTo>
                        <a:cubicBezTo>
                          <a:pt x="156" y="38"/>
                          <a:pt x="155" y="38"/>
                          <a:pt x="155" y="38"/>
                        </a:cubicBezTo>
                        <a:cubicBezTo>
                          <a:pt x="155" y="40"/>
                          <a:pt x="155" y="40"/>
                          <a:pt x="155" y="40"/>
                        </a:cubicBezTo>
                        <a:cubicBezTo>
                          <a:pt x="155" y="44"/>
                          <a:pt x="158" y="46"/>
                          <a:pt x="158" y="51"/>
                        </a:cubicBezTo>
                        <a:cubicBezTo>
                          <a:pt x="158" y="53"/>
                          <a:pt x="158" y="55"/>
                          <a:pt x="158" y="58"/>
                        </a:cubicBezTo>
                        <a:cubicBezTo>
                          <a:pt x="158" y="60"/>
                          <a:pt x="156" y="61"/>
                          <a:pt x="154" y="63"/>
                        </a:cubicBezTo>
                        <a:cubicBezTo>
                          <a:pt x="150" y="61"/>
                          <a:pt x="150" y="61"/>
                          <a:pt x="150" y="61"/>
                        </a:cubicBezTo>
                        <a:cubicBezTo>
                          <a:pt x="149" y="62"/>
                          <a:pt x="148" y="62"/>
                          <a:pt x="148" y="64"/>
                        </a:cubicBezTo>
                        <a:cubicBezTo>
                          <a:pt x="148" y="68"/>
                          <a:pt x="152" y="70"/>
                          <a:pt x="152" y="75"/>
                        </a:cubicBezTo>
                        <a:cubicBezTo>
                          <a:pt x="152" y="77"/>
                          <a:pt x="150" y="78"/>
                          <a:pt x="150" y="80"/>
                        </a:cubicBezTo>
                        <a:cubicBezTo>
                          <a:pt x="150" y="83"/>
                          <a:pt x="152" y="83"/>
                          <a:pt x="152" y="85"/>
                        </a:cubicBezTo>
                        <a:cubicBezTo>
                          <a:pt x="153" y="90"/>
                          <a:pt x="152" y="93"/>
                          <a:pt x="154" y="97"/>
                        </a:cubicBezTo>
                        <a:cubicBezTo>
                          <a:pt x="155" y="99"/>
                          <a:pt x="157" y="98"/>
                          <a:pt x="159" y="99"/>
                        </a:cubicBezTo>
                        <a:cubicBezTo>
                          <a:pt x="163" y="101"/>
                          <a:pt x="160" y="105"/>
                          <a:pt x="161" y="110"/>
                        </a:cubicBezTo>
                        <a:cubicBezTo>
                          <a:pt x="161" y="114"/>
                          <a:pt x="168" y="113"/>
                          <a:pt x="168" y="117"/>
                        </a:cubicBezTo>
                        <a:cubicBezTo>
                          <a:pt x="168" y="119"/>
                          <a:pt x="168" y="120"/>
                          <a:pt x="167" y="121"/>
                        </a:cubicBezTo>
                        <a:cubicBezTo>
                          <a:pt x="165" y="123"/>
                          <a:pt x="163" y="124"/>
                          <a:pt x="163" y="126"/>
                        </a:cubicBezTo>
                        <a:cubicBezTo>
                          <a:pt x="163" y="129"/>
                          <a:pt x="166" y="129"/>
                          <a:pt x="167" y="132"/>
                        </a:cubicBezTo>
                        <a:cubicBezTo>
                          <a:pt x="169" y="135"/>
                          <a:pt x="167" y="139"/>
                          <a:pt x="170" y="142"/>
                        </a:cubicBezTo>
                        <a:cubicBezTo>
                          <a:pt x="174" y="141"/>
                          <a:pt x="174" y="141"/>
                          <a:pt x="174" y="141"/>
                        </a:cubicBezTo>
                        <a:cubicBezTo>
                          <a:pt x="180" y="142"/>
                          <a:pt x="183" y="146"/>
                          <a:pt x="187" y="150"/>
                        </a:cubicBezTo>
                        <a:cubicBezTo>
                          <a:pt x="189" y="152"/>
                          <a:pt x="191" y="152"/>
                          <a:pt x="192" y="153"/>
                        </a:cubicBezTo>
                        <a:cubicBezTo>
                          <a:pt x="195" y="155"/>
                          <a:pt x="194" y="157"/>
                          <a:pt x="195" y="159"/>
                        </a:cubicBezTo>
                        <a:cubicBezTo>
                          <a:pt x="197" y="163"/>
                          <a:pt x="198" y="165"/>
                          <a:pt x="198" y="169"/>
                        </a:cubicBezTo>
                        <a:cubicBezTo>
                          <a:pt x="198" y="171"/>
                          <a:pt x="197" y="172"/>
                          <a:pt x="197" y="174"/>
                        </a:cubicBezTo>
                        <a:cubicBezTo>
                          <a:pt x="197" y="180"/>
                          <a:pt x="198" y="184"/>
                          <a:pt x="198" y="190"/>
                        </a:cubicBezTo>
                        <a:cubicBezTo>
                          <a:pt x="198" y="193"/>
                          <a:pt x="195" y="193"/>
                          <a:pt x="193" y="194"/>
                        </a:cubicBezTo>
                        <a:cubicBezTo>
                          <a:pt x="191" y="195"/>
                          <a:pt x="189" y="197"/>
                          <a:pt x="189" y="200"/>
                        </a:cubicBezTo>
                        <a:cubicBezTo>
                          <a:pt x="189" y="203"/>
                          <a:pt x="190" y="205"/>
                          <a:pt x="188" y="207"/>
                        </a:cubicBezTo>
                        <a:cubicBezTo>
                          <a:pt x="187" y="209"/>
                          <a:pt x="185" y="208"/>
                          <a:pt x="183" y="210"/>
                        </a:cubicBezTo>
                        <a:cubicBezTo>
                          <a:pt x="179" y="212"/>
                          <a:pt x="178" y="216"/>
                          <a:pt x="174" y="219"/>
                        </a:cubicBezTo>
                        <a:cubicBezTo>
                          <a:pt x="170" y="224"/>
                          <a:pt x="166" y="226"/>
                          <a:pt x="165" y="233"/>
                        </a:cubicBezTo>
                        <a:cubicBezTo>
                          <a:pt x="165" y="233"/>
                          <a:pt x="165" y="233"/>
                          <a:pt x="165" y="233"/>
                        </a:cubicBezTo>
                        <a:cubicBezTo>
                          <a:pt x="162" y="234"/>
                          <a:pt x="159" y="236"/>
                          <a:pt x="155" y="236"/>
                        </a:cubicBezTo>
                        <a:cubicBezTo>
                          <a:pt x="149" y="236"/>
                          <a:pt x="147" y="231"/>
                          <a:pt x="142" y="229"/>
                        </a:cubicBezTo>
                        <a:cubicBezTo>
                          <a:pt x="133" y="226"/>
                          <a:pt x="128" y="224"/>
                          <a:pt x="121" y="218"/>
                        </a:cubicBezTo>
                        <a:cubicBezTo>
                          <a:pt x="111" y="209"/>
                          <a:pt x="105" y="205"/>
                          <a:pt x="98" y="194"/>
                        </a:cubicBezTo>
                        <a:cubicBezTo>
                          <a:pt x="97" y="191"/>
                          <a:pt x="96" y="189"/>
                          <a:pt x="94" y="186"/>
                        </a:cubicBezTo>
                        <a:cubicBezTo>
                          <a:pt x="88" y="182"/>
                          <a:pt x="84" y="181"/>
                          <a:pt x="78" y="179"/>
                        </a:cubicBezTo>
                        <a:cubicBezTo>
                          <a:pt x="74" y="177"/>
                          <a:pt x="71" y="175"/>
                          <a:pt x="66" y="175"/>
                        </a:cubicBezTo>
                        <a:cubicBezTo>
                          <a:pt x="59" y="175"/>
                          <a:pt x="59" y="175"/>
                          <a:pt x="59" y="175"/>
                        </a:cubicBezTo>
                        <a:cubicBezTo>
                          <a:pt x="53" y="175"/>
                          <a:pt x="50" y="173"/>
                          <a:pt x="45" y="171"/>
                        </a:cubicBezTo>
                        <a:cubicBezTo>
                          <a:pt x="42" y="169"/>
                          <a:pt x="40" y="170"/>
                          <a:pt x="37" y="169"/>
                        </a:cubicBezTo>
                        <a:cubicBezTo>
                          <a:pt x="29" y="166"/>
                          <a:pt x="26" y="161"/>
                          <a:pt x="21" y="154"/>
                        </a:cubicBezTo>
                        <a:cubicBezTo>
                          <a:pt x="19" y="151"/>
                          <a:pt x="18" y="149"/>
                          <a:pt x="16" y="147"/>
                        </a:cubicBezTo>
                        <a:cubicBezTo>
                          <a:pt x="12" y="143"/>
                          <a:pt x="9" y="143"/>
                          <a:pt x="7" y="139"/>
                        </a:cubicBezTo>
                        <a:cubicBezTo>
                          <a:pt x="5" y="136"/>
                          <a:pt x="5" y="134"/>
                          <a:pt x="4" y="130"/>
                        </a:cubicBezTo>
                        <a:cubicBezTo>
                          <a:pt x="2" y="124"/>
                          <a:pt x="0" y="121"/>
                          <a:pt x="0" y="115"/>
                        </a:cubicBezTo>
                        <a:cubicBezTo>
                          <a:pt x="0" y="103"/>
                          <a:pt x="7" y="95"/>
                          <a:pt x="17" y="89"/>
                        </a:cubicBezTo>
                        <a:cubicBezTo>
                          <a:pt x="21" y="87"/>
                          <a:pt x="22" y="83"/>
                          <a:pt x="27" y="81"/>
                        </a:cubicBezTo>
                        <a:cubicBezTo>
                          <a:pt x="30" y="80"/>
                          <a:pt x="32" y="80"/>
                          <a:pt x="35" y="78"/>
                        </a:cubicBezTo>
                        <a:cubicBezTo>
                          <a:pt x="38" y="76"/>
                          <a:pt x="40" y="76"/>
                          <a:pt x="43" y="74"/>
                        </a:cubicBezTo>
                        <a:cubicBezTo>
                          <a:pt x="45" y="73"/>
                          <a:pt x="44" y="69"/>
                          <a:pt x="46" y="68"/>
                        </a:cubicBezTo>
                        <a:cubicBezTo>
                          <a:pt x="49" y="66"/>
                          <a:pt x="51" y="68"/>
                          <a:pt x="54" y="67"/>
                        </a:cubicBezTo>
                        <a:cubicBezTo>
                          <a:pt x="64" y="63"/>
                          <a:pt x="66" y="52"/>
                          <a:pt x="77" y="52"/>
                        </a:cubicBezTo>
                        <a:cubicBezTo>
                          <a:pt x="79" y="52"/>
                          <a:pt x="80" y="53"/>
                          <a:pt x="82" y="53"/>
                        </a:cubicBezTo>
                        <a:cubicBezTo>
                          <a:pt x="87" y="53"/>
                          <a:pt x="87" y="53"/>
                          <a:pt x="87" y="53"/>
                        </a:cubicBezTo>
                        <a:cubicBezTo>
                          <a:pt x="90" y="53"/>
                          <a:pt x="92" y="54"/>
                          <a:pt x="95" y="54"/>
                        </a:cubicBezTo>
                        <a:cubicBezTo>
                          <a:pt x="105" y="54"/>
                          <a:pt x="111" y="47"/>
                          <a:pt x="117" y="38"/>
                        </a:cubicBezTo>
                        <a:cubicBezTo>
                          <a:pt x="122" y="30"/>
                          <a:pt x="126" y="27"/>
                          <a:pt x="131" y="19"/>
                        </a:cubicBezTo>
                        <a:cubicBezTo>
                          <a:pt x="133" y="15"/>
                          <a:pt x="135" y="12"/>
                          <a:pt x="136" y="7"/>
                        </a:cubicBezTo>
                        <a:cubicBezTo>
                          <a:pt x="137" y="5"/>
                          <a:pt x="137" y="2"/>
                          <a:pt x="137" y="0"/>
                        </a:cubicBezTo>
                        <a:cubicBezTo>
                          <a:pt x="137" y="0"/>
                          <a:pt x="137" y="0"/>
                          <a:pt x="137" y="0"/>
                        </a:cubicBezTo>
                        <a:cubicBezTo>
                          <a:pt x="139" y="1"/>
                          <a:pt x="140" y="3"/>
                          <a:pt x="142" y="4"/>
                        </a:cubicBezTo>
                        <a:cubicBezTo>
                          <a:pt x="147" y="7"/>
                          <a:pt x="150" y="5"/>
                          <a:pt x="155" y="6"/>
                        </a:cubicBezTo>
                        <a:cubicBezTo>
                          <a:pt x="158" y="7"/>
                          <a:pt x="158" y="8"/>
                          <a:pt x="161" y="9"/>
                        </a:cubicBezTo>
                        <a:cubicBezTo>
                          <a:pt x="165" y="12"/>
                          <a:pt x="168" y="11"/>
                          <a:pt x="172" y="1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5" name="Google Shape;55;p4"/>
                  <p:cNvSpPr/>
                  <p:nvPr/>
                </p:nvSpPr>
                <p:spPr>
                  <a:xfrm>
                    <a:off x="6238875" y="2587625"/>
                    <a:ext cx="385763" cy="346075"/>
                  </a:xfrm>
                  <a:custGeom>
                    <a:avLst/>
                    <a:gdLst/>
                    <a:ahLst/>
                    <a:cxnLst/>
                    <a:rect l="l" t="t" r="r" b="b"/>
                    <a:pathLst>
                      <a:path w="265" h="238" extrusionOk="0">
                        <a:moveTo>
                          <a:pt x="51" y="71"/>
                        </a:moveTo>
                        <a:cubicBezTo>
                          <a:pt x="50" y="77"/>
                          <a:pt x="44" y="79"/>
                          <a:pt x="42" y="84"/>
                        </a:cubicBezTo>
                        <a:cubicBezTo>
                          <a:pt x="43" y="85"/>
                          <a:pt x="44" y="86"/>
                          <a:pt x="45" y="86"/>
                        </a:cubicBezTo>
                        <a:cubicBezTo>
                          <a:pt x="47" y="86"/>
                          <a:pt x="47" y="84"/>
                          <a:pt x="48" y="83"/>
                        </a:cubicBezTo>
                        <a:cubicBezTo>
                          <a:pt x="52" y="80"/>
                          <a:pt x="54" y="77"/>
                          <a:pt x="54" y="73"/>
                        </a:cubicBezTo>
                        <a:cubicBezTo>
                          <a:pt x="54" y="71"/>
                          <a:pt x="52" y="71"/>
                          <a:pt x="51" y="71"/>
                        </a:cubicBezTo>
                        <a:close/>
                        <a:moveTo>
                          <a:pt x="265" y="65"/>
                        </a:moveTo>
                        <a:cubicBezTo>
                          <a:pt x="263" y="70"/>
                          <a:pt x="261" y="73"/>
                          <a:pt x="260" y="78"/>
                        </a:cubicBezTo>
                        <a:cubicBezTo>
                          <a:pt x="259" y="82"/>
                          <a:pt x="260" y="85"/>
                          <a:pt x="258" y="89"/>
                        </a:cubicBezTo>
                        <a:cubicBezTo>
                          <a:pt x="256" y="93"/>
                          <a:pt x="251" y="94"/>
                          <a:pt x="247" y="97"/>
                        </a:cubicBezTo>
                        <a:cubicBezTo>
                          <a:pt x="244" y="101"/>
                          <a:pt x="243" y="104"/>
                          <a:pt x="242" y="109"/>
                        </a:cubicBezTo>
                        <a:cubicBezTo>
                          <a:pt x="238" y="118"/>
                          <a:pt x="236" y="122"/>
                          <a:pt x="234" y="132"/>
                        </a:cubicBezTo>
                        <a:cubicBezTo>
                          <a:pt x="233" y="131"/>
                          <a:pt x="233" y="131"/>
                          <a:pt x="233" y="131"/>
                        </a:cubicBezTo>
                        <a:cubicBezTo>
                          <a:pt x="232" y="137"/>
                          <a:pt x="226" y="139"/>
                          <a:pt x="223" y="145"/>
                        </a:cubicBezTo>
                        <a:cubicBezTo>
                          <a:pt x="221" y="150"/>
                          <a:pt x="223" y="156"/>
                          <a:pt x="217" y="159"/>
                        </a:cubicBezTo>
                        <a:cubicBezTo>
                          <a:pt x="210" y="164"/>
                          <a:pt x="204" y="166"/>
                          <a:pt x="200" y="173"/>
                        </a:cubicBezTo>
                        <a:cubicBezTo>
                          <a:pt x="194" y="190"/>
                          <a:pt x="177" y="190"/>
                          <a:pt x="165" y="203"/>
                        </a:cubicBezTo>
                        <a:cubicBezTo>
                          <a:pt x="163" y="205"/>
                          <a:pt x="161" y="205"/>
                          <a:pt x="160" y="207"/>
                        </a:cubicBezTo>
                        <a:cubicBezTo>
                          <a:pt x="160" y="208"/>
                          <a:pt x="159" y="210"/>
                          <a:pt x="158" y="211"/>
                        </a:cubicBezTo>
                        <a:cubicBezTo>
                          <a:pt x="154" y="213"/>
                          <a:pt x="151" y="213"/>
                          <a:pt x="147" y="215"/>
                        </a:cubicBezTo>
                        <a:cubicBezTo>
                          <a:pt x="139" y="219"/>
                          <a:pt x="138" y="229"/>
                          <a:pt x="129" y="230"/>
                        </a:cubicBezTo>
                        <a:cubicBezTo>
                          <a:pt x="126" y="230"/>
                          <a:pt x="126" y="230"/>
                          <a:pt x="126" y="230"/>
                        </a:cubicBezTo>
                        <a:cubicBezTo>
                          <a:pt x="123" y="230"/>
                          <a:pt x="121" y="229"/>
                          <a:pt x="120" y="231"/>
                        </a:cubicBezTo>
                        <a:cubicBezTo>
                          <a:pt x="117" y="234"/>
                          <a:pt x="117" y="238"/>
                          <a:pt x="113" y="238"/>
                        </a:cubicBezTo>
                        <a:cubicBezTo>
                          <a:pt x="107" y="238"/>
                          <a:pt x="107" y="238"/>
                          <a:pt x="107" y="238"/>
                        </a:cubicBezTo>
                        <a:cubicBezTo>
                          <a:pt x="105" y="238"/>
                          <a:pt x="104" y="236"/>
                          <a:pt x="102" y="236"/>
                        </a:cubicBezTo>
                        <a:cubicBezTo>
                          <a:pt x="101" y="236"/>
                          <a:pt x="101" y="237"/>
                          <a:pt x="100" y="237"/>
                        </a:cubicBezTo>
                        <a:cubicBezTo>
                          <a:pt x="99" y="230"/>
                          <a:pt x="99" y="223"/>
                          <a:pt x="93" y="221"/>
                        </a:cubicBezTo>
                        <a:cubicBezTo>
                          <a:pt x="94" y="215"/>
                          <a:pt x="96" y="213"/>
                          <a:pt x="96" y="207"/>
                        </a:cubicBezTo>
                        <a:cubicBezTo>
                          <a:pt x="96" y="200"/>
                          <a:pt x="91" y="196"/>
                          <a:pt x="85" y="193"/>
                        </a:cubicBezTo>
                        <a:cubicBezTo>
                          <a:pt x="80" y="191"/>
                          <a:pt x="76" y="189"/>
                          <a:pt x="71" y="189"/>
                        </a:cubicBezTo>
                        <a:cubicBezTo>
                          <a:pt x="64" y="189"/>
                          <a:pt x="61" y="193"/>
                          <a:pt x="55" y="197"/>
                        </a:cubicBezTo>
                        <a:cubicBezTo>
                          <a:pt x="53" y="198"/>
                          <a:pt x="53" y="200"/>
                          <a:pt x="51" y="200"/>
                        </a:cubicBezTo>
                        <a:cubicBezTo>
                          <a:pt x="48" y="200"/>
                          <a:pt x="47" y="196"/>
                          <a:pt x="45" y="194"/>
                        </a:cubicBezTo>
                        <a:cubicBezTo>
                          <a:pt x="40" y="191"/>
                          <a:pt x="38" y="188"/>
                          <a:pt x="38" y="182"/>
                        </a:cubicBezTo>
                        <a:cubicBezTo>
                          <a:pt x="38" y="180"/>
                          <a:pt x="40" y="180"/>
                          <a:pt x="42" y="178"/>
                        </a:cubicBezTo>
                        <a:cubicBezTo>
                          <a:pt x="45" y="173"/>
                          <a:pt x="48" y="169"/>
                          <a:pt x="48" y="163"/>
                        </a:cubicBezTo>
                        <a:cubicBezTo>
                          <a:pt x="48" y="159"/>
                          <a:pt x="45" y="156"/>
                          <a:pt x="42" y="156"/>
                        </a:cubicBezTo>
                        <a:cubicBezTo>
                          <a:pt x="37" y="156"/>
                          <a:pt x="34" y="159"/>
                          <a:pt x="31" y="163"/>
                        </a:cubicBezTo>
                        <a:cubicBezTo>
                          <a:pt x="30" y="164"/>
                          <a:pt x="28" y="164"/>
                          <a:pt x="28" y="166"/>
                        </a:cubicBezTo>
                        <a:cubicBezTo>
                          <a:pt x="28" y="168"/>
                          <a:pt x="31" y="169"/>
                          <a:pt x="31" y="170"/>
                        </a:cubicBezTo>
                        <a:cubicBezTo>
                          <a:pt x="31" y="171"/>
                          <a:pt x="30" y="172"/>
                          <a:pt x="30" y="173"/>
                        </a:cubicBezTo>
                        <a:cubicBezTo>
                          <a:pt x="30" y="173"/>
                          <a:pt x="31" y="173"/>
                          <a:pt x="31" y="174"/>
                        </a:cubicBezTo>
                        <a:cubicBezTo>
                          <a:pt x="32" y="173"/>
                          <a:pt x="33" y="172"/>
                          <a:pt x="34" y="170"/>
                        </a:cubicBezTo>
                        <a:cubicBezTo>
                          <a:pt x="34" y="174"/>
                          <a:pt x="33" y="176"/>
                          <a:pt x="34" y="180"/>
                        </a:cubicBezTo>
                        <a:cubicBezTo>
                          <a:pt x="32" y="180"/>
                          <a:pt x="32" y="180"/>
                          <a:pt x="32" y="180"/>
                        </a:cubicBezTo>
                        <a:cubicBezTo>
                          <a:pt x="32" y="180"/>
                          <a:pt x="31" y="180"/>
                          <a:pt x="30" y="180"/>
                        </a:cubicBezTo>
                        <a:cubicBezTo>
                          <a:pt x="30" y="184"/>
                          <a:pt x="26" y="186"/>
                          <a:pt x="21" y="186"/>
                        </a:cubicBezTo>
                        <a:cubicBezTo>
                          <a:pt x="18" y="186"/>
                          <a:pt x="17" y="184"/>
                          <a:pt x="15" y="182"/>
                        </a:cubicBezTo>
                        <a:cubicBezTo>
                          <a:pt x="10" y="180"/>
                          <a:pt x="8" y="178"/>
                          <a:pt x="5" y="173"/>
                        </a:cubicBezTo>
                        <a:cubicBezTo>
                          <a:pt x="3" y="171"/>
                          <a:pt x="0" y="170"/>
                          <a:pt x="0" y="166"/>
                        </a:cubicBezTo>
                        <a:cubicBezTo>
                          <a:pt x="0" y="164"/>
                          <a:pt x="4" y="164"/>
                          <a:pt x="6" y="162"/>
                        </a:cubicBezTo>
                        <a:cubicBezTo>
                          <a:pt x="9" y="161"/>
                          <a:pt x="9" y="159"/>
                          <a:pt x="12" y="157"/>
                        </a:cubicBezTo>
                        <a:cubicBezTo>
                          <a:pt x="15" y="154"/>
                          <a:pt x="17" y="153"/>
                          <a:pt x="19" y="149"/>
                        </a:cubicBezTo>
                        <a:cubicBezTo>
                          <a:pt x="21" y="145"/>
                          <a:pt x="24" y="144"/>
                          <a:pt x="27" y="141"/>
                        </a:cubicBezTo>
                        <a:cubicBezTo>
                          <a:pt x="30" y="136"/>
                          <a:pt x="31" y="132"/>
                          <a:pt x="35" y="128"/>
                        </a:cubicBezTo>
                        <a:cubicBezTo>
                          <a:pt x="36" y="128"/>
                          <a:pt x="37" y="129"/>
                          <a:pt x="38" y="129"/>
                        </a:cubicBezTo>
                        <a:cubicBezTo>
                          <a:pt x="40" y="129"/>
                          <a:pt x="41" y="127"/>
                          <a:pt x="41" y="125"/>
                        </a:cubicBezTo>
                        <a:cubicBezTo>
                          <a:pt x="41" y="122"/>
                          <a:pt x="38" y="122"/>
                          <a:pt x="38" y="119"/>
                        </a:cubicBezTo>
                        <a:cubicBezTo>
                          <a:pt x="38" y="117"/>
                          <a:pt x="41" y="117"/>
                          <a:pt x="43" y="116"/>
                        </a:cubicBezTo>
                        <a:cubicBezTo>
                          <a:pt x="47" y="113"/>
                          <a:pt x="50" y="111"/>
                          <a:pt x="53" y="107"/>
                        </a:cubicBezTo>
                        <a:cubicBezTo>
                          <a:pt x="61" y="99"/>
                          <a:pt x="55" y="89"/>
                          <a:pt x="62" y="82"/>
                        </a:cubicBezTo>
                        <a:cubicBezTo>
                          <a:pt x="66" y="78"/>
                          <a:pt x="70" y="77"/>
                          <a:pt x="72" y="72"/>
                        </a:cubicBezTo>
                        <a:cubicBezTo>
                          <a:pt x="75" y="67"/>
                          <a:pt x="75" y="63"/>
                          <a:pt x="79" y="57"/>
                        </a:cubicBezTo>
                        <a:cubicBezTo>
                          <a:pt x="81" y="53"/>
                          <a:pt x="83" y="49"/>
                          <a:pt x="84" y="46"/>
                        </a:cubicBezTo>
                        <a:cubicBezTo>
                          <a:pt x="84" y="46"/>
                          <a:pt x="84" y="46"/>
                          <a:pt x="84" y="46"/>
                        </a:cubicBezTo>
                        <a:cubicBezTo>
                          <a:pt x="84" y="46"/>
                          <a:pt x="84" y="46"/>
                          <a:pt x="85" y="46"/>
                        </a:cubicBezTo>
                        <a:cubicBezTo>
                          <a:pt x="89" y="46"/>
                          <a:pt x="91" y="48"/>
                          <a:pt x="95" y="51"/>
                        </a:cubicBezTo>
                        <a:cubicBezTo>
                          <a:pt x="95" y="51"/>
                          <a:pt x="96" y="52"/>
                          <a:pt x="97" y="52"/>
                        </a:cubicBezTo>
                        <a:cubicBezTo>
                          <a:pt x="98" y="52"/>
                          <a:pt x="98" y="52"/>
                          <a:pt x="100" y="52"/>
                        </a:cubicBezTo>
                        <a:cubicBezTo>
                          <a:pt x="100" y="52"/>
                          <a:pt x="100" y="53"/>
                          <a:pt x="100" y="53"/>
                        </a:cubicBezTo>
                        <a:cubicBezTo>
                          <a:pt x="100" y="55"/>
                          <a:pt x="100" y="55"/>
                          <a:pt x="100" y="55"/>
                        </a:cubicBezTo>
                        <a:cubicBezTo>
                          <a:pt x="100" y="59"/>
                          <a:pt x="100" y="59"/>
                          <a:pt x="100" y="59"/>
                        </a:cubicBezTo>
                        <a:cubicBezTo>
                          <a:pt x="102" y="56"/>
                          <a:pt x="103" y="52"/>
                          <a:pt x="106" y="52"/>
                        </a:cubicBezTo>
                        <a:cubicBezTo>
                          <a:pt x="109" y="52"/>
                          <a:pt x="109" y="52"/>
                          <a:pt x="109" y="52"/>
                        </a:cubicBezTo>
                        <a:cubicBezTo>
                          <a:pt x="109" y="51"/>
                          <a:pt x="109" y="51"/>
                          <a:pt x="109" y="51"/>
                        </a:cubicBezTo>
                        <a:cubicBezTo>
                          <a:pt x="108" y="51"/>
                          <a:pt x="108" y="51"/>
                          <a:pt x="108" y="51"/>
                        </a:cubicBezTo>
                        <a:cubicBezTo>
                          <a:pt x="111" y="51"/>
                          <a:pt x="112" y="51"/>
                          <a:pt x="114" y="51"/>
                        </a:cubicBezTo>
                        <a:cubicBezTo>
                          <a:pt x="117" y="51"/>
                          <a:pt x="120" y="49"/>
                          <a:pt x="121" y="46"/>
                        </a:cubicBezTo>
                        <a:cubicBezTo>
                          <a:pt x="119" y="46"/>
                          <a:pt x="119" y="47"/>
                          <a:pt x="117" y="47"/>
                        </a:cubicBezTo>
                        <a:cubicBezTo>
                          <a:pt x="115" y="47"/>
                          <a:pt x="113" y="45"/>
                          <a:pt x="113" y="43"/>
                        </a:cubicBezTo>
                        <a:cubicBezTo>
                          <a:pt x="113" y="40"/>
                          <a:pt x="117" y="41"/>
                          <a:pt x="119" y="41"/>
                        </a:cubicBezTo>
                        <a:cubicBezTo>
                          <a:pt x="121" y="41"/>
                          <a:pt x="122" y="39"/>
                          <a:pt x="124" y="38"/>
                        </a:cubicBezTo>
                        <a:cubicBezTo>
                          <a:pt x="125" y="38"/>
                          <a:pt x="127" y="38"/>
                          <a:pt x="127" y="37"/>
                        </a:cubicBezTo>
                        <a:cubicBezTo>
                          <a:pt x="128" y="35"/>
                          <a:pt x="128" y="34"/>
                          <a:pt x="128" y="33"/>
                        </a:cubicBezTo>
                        <a:cubicBezTo>
                          <a:pt x="129" y="31"/>
                          <a:pt x="130" y="32"/>
                          <a:pt x="132" y="31"/>
                        </a:cubicBezTo>
                        <a:cubicBezTo>
                          <a:pt x="133" y="30"/>
                          <a:pt x="132" y="29"/>
                          <a:pt x="133" y="28"/>
                        </a:cubicBezTo>
                        <a:cubicBezTo>
                          <a:pt x="135" y="26"/>
                          <a:pt x="137" y="27"/>
                          <a:pt x="138" y="26"/>
                        </a:cubicBezTo>
                        <a:cubicBezTo>
                          <a:pt x="140" y="24"/>
                          <a:pt x="141" y="22"/>
                          <a:pt x="143" y="22"/>
                        </a:cubicBezTo>
                        <a:cubicBezTo>
                          <a:pt x="144" y="22"/>
                          <a:pt x="144" y="23"/>
                          <a:pt x="145" y="23"/>
                        </a:cubicBezTo>
                        <a:cubicBezTo>
                          <a:pt x="148" y="23"/>
                          <a:pt x="148" y="19"/>
                          <a:pt x="150" y="16"/>
                        </a:cubicBezTo>
                        <a:cubicBezTo>
                          <a:pt x="151" y="14"/>
                          <a:pt x="154" y="13"/>
                          <a:pt x="156" y="12"/>
                        </a:cubicBezTo>
                        <a:cubicBezTo>
                          <a:pt x="163" y="10"/>
                          <a:pt x="164" y="5"/>
                          <a:pt x="169" y="0"/>
                        </a:cubicBezTo>
                        <a:cubicBezTo>
                          <a:pt x="167" y="7"/>
                          <a:pt x="165" y="9"/>
                          <a:pt x="162" y="15"/>
                        </a:cubicBezTo>
                        <a:cubicBezTo>
                          <a:pt x="160" y="17"/>
                          <a:pt x="161" y="19"/>
                          <a:pt x="160" y="22"/>
                        </a:cubicBezTo>
                        <a:cubicBezTo>
                          <a:pt x="156" y="27"/>
                          <a:pt x="153" y="30"/>
                          <a:pt x="151" y="36"/>
                        </a:cubicBezTo>
                        <a:cubicBezTo>
                          <a:pt x="150" y="38"/>
                          <a:pt x="148" y="39"/>
                          <a:pt x="148" y="41"/>
                        </a:cubicBezTo>
                        <a:cubicBezTo>
                          <a:pt x="148" y="43"/>
                          <a:pt x="150" y="44"/>
                          <a:pt x="151" y="45"/>
                        </a:cubicBezTo>
                        <a:cubicBezTo>
                          <a:pt x="153" y="43"/>
                          <a:pt x="154" y="40"/>
                          <a:pt x="157" y="40"/>
                        </a:cubicBezTo>
                        <a:cubicBezTo>
                          <a:pt x="158" y="40"/>
                          <a:pt x="160" y="41"/>
                          <a:pt x="160" y="42"/>
                        </a:cubicBezTo>
                        <a:cubicBezTo>
                          <a:pt x="160" y="43"/>
                          <a:pt x="160" y="44"/>
                          <a:pt x="160" y="45"/>
                        </a:cubicBezTo>
                        <a:cubicBezTo>
                          <a:pt x="160" y="48"/>
                          <a:pt x="164" y="47"/>
                          <a:pt x="167" y="47"/>
                        </a:cubicBezTo>
                        <a:cubicBezTo>
                          <a:pt x="171" y="47"/>
                          <a:pt x="172" y="45"/>
                          <a:pt x="176" y="45"/>
                        </a:cubicBezTo>
                        <a:cubicBezTo>
                          <a:pt x="181" y="45"/>
                          <a:pt x="186" y="46"/>
                          <a:pt x="186" y="51"/>
                        </a:cubicBezTo>
                        <a:cubicBezTo>
                          <a:pt x="186" y="54"/>
                          <a:pt x="184" y="55"/>
                          <a:pt x="184" y="58"/>
                        </a:cubicBezTo>
                        <a:cubicBezTo>
                          <a:pt x="184" y="60"/>
                          <a:pt x="186" y="62"/>
                          <a:pt x="189" y="62"/>
                        </a:cubicBezTo>
                        <a:cubicBezTo>
                          <a:pt x="190" y="62"/>
                          <a:pt x="190" y="62"/>
                          <a:pt x="191" y="62"/>
                        </a:cubicBezTo>
                        <a:cubicBezTo>
                          <a:pt x="193" y="62"/>
                          <a:pt x="193" y="62"/>
                          <a:pt x="193" y="62"/>
                        </a:cubicBezTo>
                        <a:cubicBezTo>
                          <a:pt x="193" y="61"/>
                          <a:pt x="194" y="59"/>
                          <a:pt x="196" y="59"/>
                        </a:cubicBezTo>
                        <a:cubicBezTo>
                          <a:pt x="198" y="59"/>
                          <a:pt x="198" y="61"/>
                          <a:pt x="200" y="61"/>
                        </a:cubicBezTo>
                        <a:cubicBezTo>
                          <a:pt x="202" y="61"/>
                          <a:pt x="203" y="59"/>
                          <a:pt x="204" y="57"/>
                        </a:cubicBezTo>
                        <a:cubicBezTo>
                          <a:pt x="206" y="56"/>
                          <a:pt x="208" y="57"/>
                          <a:pt x="210" y="56"/>
                        </a:cubicBezTo>
                        <a:cubicBezTo>
                          <a:pt x="212" y="56"/>
                          <a:pt x="212" y="54"/>
                          <a:pt x="214" y="54"/>
                        </a:cubicBezTo>
                        <a:cubicBezTo>
                          <a:pt x="216" y="54"/>
                          <a:pt x="217" y="55"/>
                          <a:pt x="219" y="55"/>
                        </a:cubicBezTo>
                        <a:cubicBezTo>
                          <a:pt x="221" y="55"/>
                          <a:pt x="221" y="54"/>
                          <a:pt x="223" y="53"/>
                        </a:cubicBezTo>
                        <a:cubicBezTo>
                          <a:pt x="229" y="52"/>
                          <a:pt x="232" y="49"/>
                          <a:pt x="238" y="46"/>
                        </a:cubicBezTo>
                        <a:cubicBezTo>
                          <a:pt x="241" y="46"/>
                          <a:pt x="242" y="46"/>
                          <a:pt x="244" y="46"/>
                        </a:cubicBezTo>
                        <a:cubicBezTo>
                          <a:pt x="250" y="46"/>
                          <a:pt x="257" y="45"/>
                          <a:pt x="258" y="50"/>
                        </a:cubicBezTo>
                        <a:cubicBezTo>
                          <a:pt x="259" y="53"/>
                          <a:pt x="262" y="54"/>
                          <a:pt x="263" y="57"/>
                        </a:cubicBezTo>
                        <a:cubicBezTo>
                          <a:pt x="264" y="60"/>
                          <a:pt x="262" y="63"/>
                          <a:pt x="265" y="6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6" name="Google Shape;56;p4"/>
                  <p:cNvSpPr/>
                  <p:nvPr/>
                </p:nvSpPr>
                <p:spPr>
                  <a:xfrm>
                    <a:off x="5800725" y="2652713"/>
                    <a:ext cx="388938" cy="557212"/>
                  </a:xfrm>
                  <a:custGeom>
                    <a:avLst/>
                    <a:gdLst/>
                    <a:ahLst/>
                    <a:cxnLst/>
                    <a:rect l="l" t="t" r="r" b="b"/>
                    <a:pathLst>
                      <a:path w="266" h="382" extrusionOk="0">
                        <a:moveTo>
                          <a:pt x="121" y="95"/>
                        </a:moveTo>
                        <a:cubicBezTo>
                          <a:pt x="122" y="98"/>
                          <a:pt x="124" y="99"/>
                          <a:pt x="124" y="101"/>
                        </a:cubicBezTo>
                        <a:cubicBezTo>
                          <a:pt x="124" y="105"/>
                          <a:pt x="121" y="106"/>
                          <a:pt x="118" y="109"/>
                        </a:cubicBezTo>
                        <a:cubicBezTo>
                          <a:pt x="115" y="112"/>
                          <a:pt x="113" y="114"/>
                          <a:pt x="111" y="118"/>
                        </a:cubicBezTo>
                        <a:cubicBezTo>
                          <a:pt x="110" y="120"/>
                          <a:pt x="108" y="121"/>
                          <a:pt x="108" y="123"/>
                        </a:cubicBezTo>
                        <a:cubicBezTo>
                          <a:pt x="108" y="125"/>
                          <a:pt x="112" y="126"/>
                          <a:pt x="112" y="129"/>
                        </a:cubicBezTo>
                        <a:cubicBezTo>
                          <a:pt x="112" y="134"/>
                          <a:pt x="104" y="133"/>
                          <a:pt x="102" y="138"/>
                        </a:cubicBezTo>
                        <a:cubicBezTo>
                          <a:pt x="101" y="143"/>
                          <a:pt x="98" y="145"/>
                          <a:pt x="93" y="146"/>
                        </a:cubicBezTo>
                        <a:cubicBezTo>
                          <a:pt x="93" y="146"/>
                          <a:pt x="93" y="146"/>
                          <a:pt x="93" y="146"/>
                        </a:cubicBezTo>
                        <a:cubicBezTo>
                          <a:pt x="91" y="146"/>
                          <a:pt x="89" y="144"/>
                          <a:pt x="87" y="144"/>
                        </a:cubicBezTo>
                        <a:cubicBezTo>
                          <a:pt x="84" y="144"/>
                          <a:pt x="83" y="146"/>
                          <a:pt x="80" y="146"/>
                        </a:cubicBezTo>
                        <a:cubicBezTo>
                          <a:pt x="80" y="147"/>
                          <a:pt x="80" y="147"/>
                          <a:pt x="80" y="147"/>
                        </a:cubicBezTo>
                        <a:cubicBezTo>
                          <a:pt x="80" y="149"/>
                          <a:pt x="81" y="149"/>
                          <a:pt x="81" y="151"/>
                        </a:cubicBezTo>
                        <a:cubicBezTo>
                          <a:pt x="81" y="154"/>
                          <a:pt x="81" y="156"/>
                          <a:pt x="79" y="157"/>
                        </a:cubicBezTo>
                        <a:cubicBezTo>
                          <a:pt x="78" y="158"/>
                          <a:pt x="76" y="158"/>
                          <a:pt x="75" y="160"/>
                        </a:cubicBezTo>
                        <a:cubicBezTo>
                          <a:pt x="75" y="161"/>
                          <a:pt x="75" y="162"/>
                          <a:pt x="75" y="163"/>
                        </a:cubicBezTo>
                        <a:cubicBezTo>
                          <a:pt x="74" y="166"/>
                          <a:pt x="72" y="167"/>
                          <a:pt x="70" y="169"/>
                        </a:cubicBezTo>
                        <a:cubicBezTo>
                          <a:pt x="69" y="168"/>
                          <a:pt x="68" y="167"/>
                          <a:pt x="67" y="166"/>
                        </a:cubicBezTo>
                        <a:cubicBezTo>
                          <a:pt x="65" y="171"/>
                          <a:pt x="61" y="173"/>
                          <a:pt x="55" y="173"/>
                        </a:cubicBezTo>
                        <a:cubicBezTo>
                          <a:pt x="53" y="173"/>
                          <a:pt x="52" y="171"/>
                          <a:pt x="49" y="171"/>
                        </a:cubicBezTo>
                        <a:cubicBezTo>
                          <a:pt x="46" y="171"/>
                          <a:pt x="45" y="174"/>
                          <a:pt x="42" y="176"/>
                        </a:cubicBezTo>
                        <a:cubicBezTo>
                          <a:pt x="40" y="177"/>
                          <a:pt x="39" y="176"/>
                          <a:pt x="38" y="177"/>
                        </a:cubicBezTo>
                        <a:cubicBezTo>
                          <a:pt x="36" y="179"/>
                          <a:pt x="37" y="181"/>
                          <a:pt x="36" y="183"/>
                        </a:cubicBezTo>
                        <a:cubicBezTo>
                          <a:pt x="33" y="187"/>
                          <a:pt x="31" y="189"/>
                          <a:pt x="31" y="193"/>
                        </a:cubicBezTo>
                        <a:cubicBezTo>
                          <a:pt x="31" y="195"/>
                          <a:pt x="33" y="196"/>
                          <a:pt x="33" y="198"/>
                        </a:cubicBezTo>
                        <a:cubicBezTo>
                          <a:pt x="33" y="200"/>
                          <a:pt x="30" y="200"/>
                          <a:pt x="30" y="203"/>
                        </a:cubicBezTo>
                        <a:cubicBezTo>
                          <a:pt x="30" y="209"/>
                          <a:pt x="30" y="209"/>
                          <a:pt x="30" y="209"/>
                        </a:cubicBezTo>
                        <a:cubicBezTo>
                          <a:pt x="30" y="211"/>
                          <a:pt x="32" y="212"/>
                          <a:pt x="32" y="214"/>
                        </a:cubicBezTo>
                        <a:cubicBezTo>
                          <a:pt x="32" y="216"/>
                          <a:pt x="29" y="217"/>
                          <a:pt x="29" y="219"/>
                        </a:cubicBezTo>
                        <a:cubicBezTo>
                          <a:pt x="29" y="222"/>
                          <a:pt x="34" y="222"/>
                          <a:pt x="34" y="226"/>
                        </a:cubicBezTo>
                        <a:cubicBezTo>
                          <a:pt x="34" y="229"/>
                          <a:pt x="34" y="232"/>
                          <a:pt x="32" y="235"/>
                        </a:cubicBezTo>
                        <a:cubicBezTo>
                          <a:pt x="31" y="237"/>
                          <a:pt x="29" y="236"/>
                          <a:pt x="27" y="237"/>
                        </a:cubicBezTo>
                        <a:cubicBezTo>
                          <a:pt x="25" y="238"/>
                          <a:pt x="25" y="241"/>
                          <a:pt x="24" y="243"/>
                        </a:cubicBezTo>
                        <a:cubicBezTo>
                          <a:pt x="24" y="246"/>
                          <a:pt x="21" y="246"/>
                          <a:pt x="21" y="249"/>
                        </a:cubicBezTo>
                        <a:cubicBezTo>
                          <a:pt x="21" y="251"/>
                          <a:pt x="23" y="253"/>
                          <a:pt x="23" y="255"/>
                        </a:cubicBezTo>
                        <a:cubicBezTo>
                          <a:pt x="23" y="258"/>
                          <a:pt x="21" y="259"/>
                          <a:pt x="20" y="262"/>
                        </a:cubicBezTo>
                        <a:cubicBezTo>
                          <a:pt x="20" y="264"/>
                          <a:pt x="17" y="264"/>
                          <a:pt x="16" y="266"/>
                        </a:cubicBezTo>
                        <a:cubicBezTo>
                          <a:pt x="11" y="271"/>
                          <a:pt x="12" y="276"/>
                          <a:pt x="7" y="281"/>
                        </a:cubicBezTo>
                        <a:cubicBezTo>
                          <a:pt x="5" y="282"/>
                          <a:pt x="2" y="283"/>
                          <a:pt x="3" y="285"/>
                        </a:cubicBezTo>
                        <a:cubicBezTo>
                          <a:pt x="0" y="297"/>
                          <a:pt x="0" y="297"/>
                          <a:pt x="0" y="297"/>
                        </a:cubicBezTo>
                        <a:cubicBezTo>
                          <a:pt x="0" y="297"/>
                          <a:pt x="0" y="297"/>
                          <a:pt x="0" y="297"/>
                        </a:cubicBezTo>
                        <a:cubicBezTo>
                          <a:pt x="0" y="298"/>
                          <a:pt x="0" y="298"/>
                          <a:pt x="0" y="298"/>
                        </a:cubicBezTo>
                        <a:cubicBezTo>
                          <a:pt x="0" y="301"/>
                          <a:pt x="1" y="303"/>
                          <a:pt x="1" y="306"/>
                        </a:cubicBezTo>
                        <a:cubicBezTo>
                          <a:pt x="1" y="308"/>
                          <a:pt x="0" y="312"/>
                          <a:pt x="3" y="312"/>
                        </a:cubicBezTo>
                        <a:cubicBezTo>
                          <a:pt x="6" y="312"/>
                          <a:pt x="7" y="311"/>
                          <a:pt x="10" y="310"/>
                        </a:cubicBezTo>
                        <a:cubicBezTo>
                          <a:pt x="10" y="312"/>
                          <a:pt x="11" y="314"/>
                          <a:pt x="12" y="315"/>
                        </a:cubicBezTo>
                        <a:cubicBezTo>
                          <a:pt x="14" y="315"/>
                          <a:pt x="14" y="315"/>
                          <a:pt x="14" y="315"/>
                        </a:cubicBezTo>
                        <a:cubicBezTo>
                          <a:pt x="16" y="315"/>
                          <a:pt x="16" y="316"/>
                          <a:pt x="16" y="318"/>
                        </a:cubicBezTo>
                        <a:cubicBezTo>
                          <a:pt x="16" y="323"/>
                          <a:pt x="16" y="323"/>
                          <a:pt x="16" y="323"/>
                        </a:cubicBezTo>
                        <a:cubicBezTo>
                          <a:pt x="16" y="326"/>
                          <a:pt x="17" y="327"/>
                          <a:pt x="17" y="330"/>
                        </a:cubicBezTo>
                        <a:cubicBezTo>
                          <a:pt x="19" y="330"/>
                          <a:pt x="21" y="330"/>
                          <a:pt x="21" y="332"/>
                        </a:cubicBezTo>
                        <a:cubicBezTo>
                          <a:pt x="21" y="334"/>
                          <a:pt x="19" y="335"/>
                          <a:pt x="19" y="338"/>
                        </a:cubicBezTo>
                        <a:cubicBezTo>
                          <a:pt x="19" y="340"/>
                          <a:pt x="21" y="343"/>
                          <a:pt x="23" y="343"/>
                        </a:cubicBezTo>
                        <a:cubicBezTo>
                          <a:pt x="25" y="343"/>
                          <a:pt x="26" y="341"/>
                          <a:pt x="28" y="341"/>
                        </a:cubicBezTo>
                        <a:cubicBezTo>
                          <a:pt x="31" y="341"/>
                          <a:pt x="30" y="345"/>
                          <a:pt x="31" y="347"/>
                        </a:cubicBezTo>
                        <a:cubicBezTo>
                          <a:pt x="32" y="349"/>
                          <a:pt x="34" y="349"/>
                          <a:pt x="36" y="351"/>
                        </a:cubicBezTo>
                        <a:cubicBezTo>
                          <a:pt x="36" y="353"/>
                          <a:pt x="36" y="354"/>
                          <a:pt x="37" y="356"/>
                        </a:cubicBezTo>
                        <a:cubicBezTo>
                          <a:pt x="38" y="358"/>
                          <a:pt x="41" y="357"/>
                          <a:pt x="41" y="360"/>
                        </a:cubicBezTo>
                        <a:cubicBezTo>
                          <a:pt x="41" y="363"/>
                          <a:pt x="39" y="365"/>
                          <a:pt x="39" y="368"/>
                        </a:cubicBezTo>
                        <a:cubicBezTo>
                          <a:pt x="39" y="370"/>
                          <a:pt x="42" y="371"/>
                          <a:pt x="43" y="373"/>
                        </a:cubicBezTo>
                        <a:cubicBezTo>
                          <a:pt x="44" y="376"/>
                          <a:pt x="42" y="382"/>
                          <a:pt x="46" y="382"/>
                        </a:cubicBezTo>
                        <a:cubicBezTo>
                          <a:pt x="52" y="382"/>
                          <a:pt x="53" y="376"/>
                          <a:pt x="57" y="372"/>
                        </a:cubicBezTo>
                        <a:cubicBezTo>
                          <a:pt x="60" y="369"/>
                          <a:pt x="65" y="373"/>
                          <a:pt x="68" y="370"/>
                        </a:cubicBezTo>
                        <a:cubicBezTo>
                          <a:pt x="69" y="369"/>
                          <a:pt x="69" y="367"/>
                          <a:pt x="70" y="366"/>
                        </a:cubicBezTo>
                        <a:cubicBezTo>
                          <a:pt x="73" y="364"/>
                          <a:pt x="75" y="365"/>
                          <a:pt x="77" y="363"/>
                        </a:cubicBezTo>
                        <a:cubicBezTo>
                          <a:pt x="78" y="361"/>
                          <a:pt x="77" y="360"/>
                          <a:pt x="78" y="358"/>
                        </a:cubicBezTo>
                        <a:cubicBezTo>
                          <a:pt x="80" y="355"/>
                          <a:pt x="82" y="354"/>
                          <a:pt x="82" y="351"/>
                        </a:cubicBezTo>
                        <a:cubicBezTo>
                          <a:pt x="82" y="348"/>
                          <a:pt x="79" y="347"/>
                          <a:pt x="79" y="344"/>
                        </a:cubicBezTo>
                        <a:cubicBezTo>
                          <a:pt x="79" y="341"/>
                          <a:pt x="82" y="341"/>
                          <a:pt x="85" y="339"/>
                        </a:cubicBezTo>
                        <a:cubicBezTo>
                          <a:pt x="89" y="337"/>
                          <a:pt x="91" y="335"/>
                          <a:pt x="91" y="331"/>
                        </a:cubicBezTo>
                        <a:cubicBezTo>
                          <a:pt x="98" y="331"/>
                          <a:pt x="100" y="325"/>
                          <a:pt x="106" y="323"/>
                        </a:cubicBezTo>
                        <a:cubicBezTo>
                          <a:pt x="110" y="322"/>
                          <a:pt x="113" y="320"/>
                          <a:pt x="117" y="317"/>
                        </a:cubicBezTo>
                        <a:cubicBezTo>
                          <a:pt x="118" y="315"/>
                          <a:pt x="121" y="315"/>
                          <a:pt x="121" y="313"/>
                        </a:cubicBezTo>
                        <a:cubicBezTo>
                          <a:pt x="121" y="309"/>
                          <a:pt x="119" y="307"/>
                          <a:pt x="119" y="304"/>
                        </a:cubicBezTo>
                        <a:cubicBezTo>
                          <a:pt x="119" y="303"/>
                          <a:pt x="120" y="302"/>
                          <a:pt x="120" y="301"/>
                        </a:cubicBezTo>
                        <a:cubicBezTo>
                          <a:pt x="123" y="298"/>
                          <a:pt x="122" y="295"/>
                          <a:pt x="125" y="292"/>
                        </a:cubicBezTo>
                        <a:cubicBezTo>
                          <a:pt x="126" y="290"/>
                          <a:pt x="128" y="291"/>
                          <a:pt x="130" y="290"/>
                        </a:cubicBezTo>
                        <a:cubicBezTo>
                          <a:pt x="133" y="289"/>
                          <a:pt x="133" y="286"/>
                          <a:pt x="134" y="284"/>
                        </a:cubicBezTo>
                        <a:cubicBezTo>
                          <a:pt x="136" y="282"/>
                          <a:pt x="139" y="282"/>
                          <a:pt x="141" y="279"/>
                        </a:cubicBezTo>
                        <a:cubicBezTo>
                          <a:pt x="142" y="278"/>
                          <a:pt x="142" y="277"/>
                          <a:pt x="143" y="277"/>
                        </a:cubicBezTo>
                        <a:cubicBezTo>
                          <a:pt x="144" y="277"/>
                          <a:pt x="144" y="278"/>
                          <a:pt x="145" y="278"/>
                        </a:cubicBezTo>
                        <a:cubicBezTo>
                          <a:pt x="148" y="278"/>
                          <a:pt x="149" y="274"/>
                          <a:pt x="151" y="272"/>
                        </a:cubicBezTo>
                        <a:cubicBezTo>
                          <a:pt x="153" y="270"/>
                          <a:pt x="155" y="270"/>
                          <a:pt x="157" y="268"/>
                        </a:cubicBezTo>
                        <a:cubicBezTo>
                          <a:pt x="160" y="266"/>
                          <a:pt x="158" y="263"/>
                          <a:pt x="160" y="260"/>
                        </a:cubicBezTo>
                        <a:cubicBezTo>
                          <a:pt x="161" y="258"/>
                          <a:pt x="164" y="257"/>
                          <a:pt x="167" y="256"/>
                        </a:cubicBezTo>
                        <a:cubicBezTo>
                          <a:pt x="168" y="258"/>
                          <a:pt x="169" y="259"/>
                          <a:pt x="170" y="261"/>
                        </a:cubicBezTo>
                        <a:cubicBezTo>
                          <a:pt x="170" y="262"/>
                          <a:pt x="170" y="265"/>
                          <a:pt x="172" y="265"/>
                        </a:cubicBezTo>
                        <a:cubicBezTo>
                          <a:pt x="175" y="265"/>
                          <a:pt x="175" y="262"/>
                          <a:pt x="177" y="261"/>
                        </a:cubicBezTo>
                        <a:cubicBezTo>
                          <a:pt x="181" y="260"/>
                          <a:pt x="183" y="260"/>
                          <a:pt x="188" y="260"/>
                        </a:cubicBezTo>
                        <a:cubicBezTo>
                          <a:pt x="191" y="259"/>
                          <a:pt x="192" y="258"/>
                          <a:pt x="196" y="258"/>
                        </a:cubicBezTo>
                        <a:cubicBezTo>
                          <a:pt x="199" y="258"/>
                          <a:pt x="200" y="260"/>
                          <a:pt x="204" y="260"/>
                        </a:cubicBezTo>
                        <a:cubicBezTo>
                          <a:pt x="206" y="260"/>
                          <a:pt x="207" y="260"/>
                          <a:pt x="209" y="260"/>
                        </a:cubicBezTo>
                        <a:cubicBezTo>
                          <a:pt x="213" y="260"/>
                          <a:pt x="213" y="264"/>
                          <a:pt x="215" y="267"/>
                        </a:cubicBezTo>
                        <a:cubicBezTo>
                          <a:pt x="215" y="267"/>
                          <a:pt x="215" y="267"/>
                          <a:pt x="215" y="267"/>
                        </a:cubicBezTo>
                        <a:cubicBezTo>
                          <a:pt x="216" y="265"/>
                          <a:pt x="217" y="262"/>
                          <a:pt x="219" y="260"/>
                        </a:cubicBezTo>
                        <a:cubicBezTo>
                          <a:pt x="221" y="256"/>
                          <a:pt x="223" y="255"/>
                          <a:pt x="226" y="252"/>
                        </a:cubicBezTo>
                        <a:cubicBezTo>
                          <a:pt x="230" y="250"/>
                          <a:pt x="229" y="246"/>
                          <a:pt x="232" y="243"/>
                        </a:cubicBezTo>
                        <a:cubicBezTo>
                          <a:pt x="237" y="238"/>
                          <a:pt x="239" y="234"/>
                          <a:pt x="242" y="228"/>
                        </a:cubicBezTo>
                        <a:cubicBezTo>
                          <a:pt x="244" y="224"/>
                          <a:pt x="248" y="222"/>
                          <a:pt x="250" y="218"/>
                        </a:cubicBezTo>
                        <a:cubicBezTo>
                          <a:pt x="249" y="218"/>
                          <a:pt x="248" y="219"/>
                          <a:pt x="247" y="219"/>
                        </a:cubicBezTo>
                        <a:cubicBezTo>
                          <a:pt x="243" y="219"/>
                          <a:pt x="241" y="219"/>
                          <a:pt x="238" y="218"/>
                        </a:cubicBezTo>
                        <a:cubicBezTo>
                          <a:pt x="236" y="218"/>
                          <a:pt x="236" y="216"/>
                          <a:pt x="234" y="216"/>
                        </a:cubicBezTo>
                        <a:cubicBezTo>
                          <a:pt x="234" y="216"/>
                          <a:pt x="233" y="216"/>
                          <a:pt x="233" y="216"/>
                        </a:cubicBezTo>
                        <a:cubicBezTo>
                          <a:pt x="233" y="218"/>
                          <a:pt x="233" y="219"/>
                          <a:pt x="232" y="219"/>
                        </a:cubicBezTo>
                        <a:cubicBezTo>
                          <a:pt x="231" y="218"/>
                          <a:pt x="228" y="218"/>
                          <a:pt x="228" y="216"/>
                        </a:cubicBezTo>
                        <a:cubicBezTo>
                          <a:pt x="228" y="214"/>
                          <a:pt x="228" y="213"/>
                          <a:pt x="229" y="213"/>
                        </a:cubicBezTo>
                        <a:cubicBezTo>
                          <a:pt x="231" y="213"/>
                          <a:pt x="231" y="214"/>
                          <a:pt x="232" y="214"/>
                        </a:cubicBezTo>
                        <a:cubicBezTo>
                          <a:pt x="232" y="212"/>
                          <a:pt x="231" y="211"/>
                          <a:pt x="231" y="208"/>
                        </a:cubicBezTo>
                        <a:cubicBezTo>
                          <a:pt x="231" y="197"/>
                          <a:pt x="231" y="197"/>
                          <a:pt x="231" y="197"/>
                        </a:cubicBezTo>
                        <a:cubicBezTo>
                          <a:pt x="231" y="191"/>
                          <a:pt x="229" y="188"/>
                          <a:pt x="227" y="183"/>
                        </a:cubicBezTo>
                        <a:cubicBezTo>
                          <a:pt x="221" y="173"/>
                          <a:pt x="210" y="170"/>
                          <a:pt x="210" y="159"/>
                        </a:cubicBezTo>
                        <a:cubicBezTo>
                          <a:pt x="210" y="150"/>
                          <a:pt x="213" y="145"/>
                          <a:pt x="218" y="138"/>
                        </a:cubicBezTo>
                        <a:cubicBezTo>
                          <a:pt x="220" y="136"/>
                          <a:pt x="223" y="135"/>
                          <a:pt x="223" y="131"/>
                        </a:cubicBezTo>
                        <a:cubicBezTo>
                          <a:pt x="223" y="127"/>
                          <a:pt x="223" y="127"/>
                          <a:pt x="223" y="127"/>
                        </a:cubicBezTo>
                        <a:cubicBezTo>
                          <a:pt x="223" y="128"/>
                          <a:pt x="223" y="128"/>
                          <a:pt x="223" y="128"/>
                        </a:cubicBezTo>
                        <a:cubicBezTo>
                          <a:pt x="224" y="129"/>
                          <a:pt x="224" y="131"/>
                          <a:pt x="226" y="131"/>
                        </a:cubicBezTo>
                        <a:cubicBezTo>
                          <a:pt x="227" y="131"/>
                          <a:pt x="228" y="130"/>
                          <a:pt x="230" y="129"/>
                        </a:cubicBezTo>
                        <a:cubicBezTo>
                          <a:pt x="230" y="130"/>
                          <a:pt x="230" y="130"/>
                          <a:pt x="230" y="130"/>
                        </a:cubicBezTo>
                        <a:cubicBezTo>
                          <a:pt x="228" y="133"/>
                          <a:pt x="225" y="134"/>
                          <a:pt x="224" y="138"/>
                        </a:cubicBezTo>
                        <a:cubicBezTo>
                          <a:pt x="225" y="138"/>
                          <a:pt x="225" y="138"/>
                          <a:pt x="225" y="138"/>
                        </a:cubicBezTo>
                        <a:cubicBezTo>
                          <a:pt x="229" y="137"/>
                          <a:pt x="231" y="137"/>
                          <a:pt x="234" y="135"/>
                        </a:cubicBezTo>
                        <a:cubicBezTo>
                          <a:pt x="236" y="134"/>
                          <a:pt x="235" y="132"/>
                          <a:pt x="237" y="132"/>
                        </a:cubicBezTo>
                        <a:cubicBezTo>
                          <a:pt x="239" y="130"/>
                          <a:pt x="242" y="130"/>
                          <a:pt x="242" y="127"/>
                        </a:cubicBezTo>
                        <a:cubicBezTo>
                          <a:pt x="242" y="126"/>
                          <a:pt x="241" y="126"/>
                          <a:pt x="241" y="125"/>
                        </a:cubicBezTo>
                        <a:cubicBezTo>
                          <a:pt x="244" y="119"/>
                          <a:pt x="251" y="118"/>
                          <a:pt x="253" y="111"/>
                        </a:cubicBezTo>
                        <a:cubicBezTo>
                          <a:pt x="254" y="108"/>
                          <a:pt x="258" y="108"/>
                          <a:pt x="258" y="105"/>
                        </a:cubicBezTo>
                        <a:cubicBezTo>
                          <a:pt x="260" y="105"/>
                          <a:pt x="264" y="105"/>
                          <a:pt x="264" y="102"/>
                        </a:cubicBezTo>
                        <a:cubicBezTo>
                          <a:pt x="264" y="100"/>
                          <a:pt x="262" y="99"/>
                          <a:pt x="262" y="97"/>
                        </a:cubicBezTo>
                        <a:cubicBezTo>
                          <a:pt x="262" y="91"/>
                          <a:pt x="265" y="89"/>
                          <a:pt x="266" y="84"/>
                        </a:cubicBezTo>
                        <a:cubicBezTo>
                          <a:pt x="264" y="86"/>
                          <a:pt x="262" y="86"/>
                          <a:pt x="260" y="88"/>
                        </a:cubicBezTo>
                        <a:cubicBezTo>
                          <a:pt x="259" y="89"/>
                          <a:pt x="259" y="90"/>
                          <a:pt x="257" y="90"/>
                        </a:cubicBezTo>
                        <a:cubicBezTo>
                          <a:pt x="255" y="90"/>
                          <a:pt x="254" y="88"/>
                          <a:pt x="252" y="87"/>
                        </a:cubicBezTo>
                        <a:cubicBezTo>
                          <a:pt x="251" y="88"/>
                          <a:pt x="251" y="89"/>
                          <a:pt x="251" y="90"/>
                        </a:cubicBezTo>
                        <a:cubicBezTo>
                          <a:pt x="251" y="92"/>
                          <a:pt x="252" y="93"/>
                          <a:pt x="253" y="93"/>
                        </a:cubicBezTo>
                        <a:cubicBezTo>
                          <a:pt x="254" y="93"/>
                          <a:pt x="254" y="91"/>
                          <a:pt x="256" y="91"/>
                        </a:cubicBezTo>
                        <a:cubicBezTo>
                          <a:pt x="256" y="91"/>
                          <a:pt x="256" y="92"/>
                          <a:pt x="256" y="92"/>
                        </a:cubicBezTo>
                        <a:cubicBezTo>
                          <a:pt x="256" y="92"/>
                          <a:pt x="256" y="92"/>
                          <a:pt x="256" y="93"/>
                        </a:cubicBezTo>
                        <a:cubicBezTo>
                          <a:pt x="256" y="93"/>
                          <a:pt x="256" y="94"/>
                          <a:pt x="256" y="94"/>
                        </a:cubicBezTo>
                        <a:cubicBezTo>
                          <a:pt x="259" y="94"/>
                          <a:pt x="259" y="94"/>
                          <a:pt x="259" y="94"/>
                        </a:cubicBezTo>
                        <a:cubicBezTo>
                          <a:pt x="260" y="94"/>
                          <a:pt x="260" y="93"/>
                          <a:pt x="261" y="93"/>
                        </a:cubicBezTo>
                        <a:cubicBezTo>
                          <a:pt x="261" y="95"/>
                          <a:pt x="261" y="96"/>
                          <a:pt x="260" y="97"/>
                        </a:cubicBezTo>
                        <a:cubicBezTo>
                          <a:pt x="259" y="100"/>
                          <a:pt x="257" y="99"/>
                          <a:pt x="254" y="99"/>
                        </a:cubicBezTo>
                        <a:cubicBezTo>
                          <a:pt x="254" y="99"/>
                          <a:pt x="254" y="98"/>
                          <a:pt x="253" y="97"/>
                        </a:cubicBezTo>
                        <a:cubicBezTo>
                          <a:pt x="251" y="96"/>
                          <a:pt x="249" y="97"/>
                          <a:pt x="247" y="96"/>
                        </a:cubicBezTo>
                        <a:cubicBezTo>
                          <a:pt x="246" y="96"/>
                          <a:pt x="246" y="96"/>
                          <a:pt x="246" y="97"/>
                        </a:cubicBezTo>
                        <a:cubicBezTo>
                          <a:pt x="246" y="98"/>
                          <a:pt x="247" y="99"/>
                          <a:pt x="247" y="100"/>
                        </a:cubicBezTo>
                        <a:cubicBezTo>
                          <a:pt x="247" y="101"/>
                          <a:pt x="246" y="101"/>
                          <a:pt x="246" y="101"/>
                        </a:cubicBezTo>
                        <a:cubicBezTo>
                          <a:pt x="244" y="101"/>
                          <a:pt x="242" y="100"/>
                          <a:pt x="242" y="99"/>
                        </a:cubicBezTo>
                        <a:cubicBezTo>
                          <a:pt x="241" y="99"/>
                          <a:pt x="241" y="99"/>
                          <a:pt x="241" y="99"/>
                        </a:cubicBezTo>
                        <a:cubicBezTo>
                          <a:pt x="241" y="101"/>
                          <a:pt x="241" y="102"/>
                          <a:pt x="241" y="103"/>
                        </a:cubicBezTo>
                        <a:cubicBezTo>
                          <a:pt x="242" y="103"/>
                          <a:pt x="243" y="103"/>
                          <a:pt x="244" y="104"/>
                        </a:cubicBezTo>
                        <a:cubicBezTo>
                          <a:pt x="239" y="109"/>
                          <a:pt x="231" y="108"/>
                          <a:pt x="230" y="114"/>
                        </a:cubicBezTo>
                        <a:cubicBezTo>
                          <a:pt x="228" y="114"/>
                          <a:pt x="228" y="113"/>
                          <a:pt x="227" y="113"/>
                        </a:cubicBezTo>
                        <a:cubicBezTo>
                          <a:pt x="216" y="113"/>
                          <a:pt x="212" y="120"/>
                          <a:pt x="201" y="120"/>
                        </a:cubicBezTo>
                        <a:cubicBezTo>
                          <a:pt x="195" y="120"/>
                          <a:pt x="195" y="120"/>
                          <a:pt x="195" y="120"/>
                        </a:cubicBezTo>
                        <a:cubicBezTo>
                          <a:pt x="200" y="115"/>
                          <a:pt x="205" y="113"/>
                          <a:pt x="212" y="113"/>
                        </a:cubicBezTo>
                        <a:cubicBezTo>
                          <a:pt x="215" y="112"/>
                          <a:pt x="216" y="110"/>
                          <a:pt x="218" y="110"/>
                        </a:cubicBezTo>
                        <a:cubicBezTo>
                          <a:pt x="219" y="110"/>
                          <a:pt x="220" y="111"/>
                          <a:pt x="222" y="111"/>
                        </a:cubicBezTo>
                        <a:cubicBezTo>
                          <a:pt x="222" y="111"/>
                          <a:pt x="223" y="111"/>
                          <a:pt x="223" y="111"/>
                        </a:cubicBezTo>
                        <a:cubicBezTo>
                          <a:pt x="224" y="109"/>
                          <a:pt x="225" y="106"/>
                          <a:pt x="228" y="106"/>
                        </a:cubicBezTo>
                        <a:cubicBezTo>
                          <a:pt x="228" y="106"/>
                          <a:pt x="229" y="107"/>
                          <a:pt x="229" y="107"/>
                        </a:cubicBezTo>
                        <a:cubicBezTo>
                          <a:pt x="229" y="105"/>
                          <a:pt x="229" y="105"/>
                          <a:pt x="229" y="105"/>
                        </a:cubicBezTo>
                        <a:cubicBezTo>
                          <a:pt x="229" y="105"/>
                          <a:pt x="229" y="104"/>
                          <a:pt x="229" y="104"/>
                        </a:cubicBezTo>
                        <a:cubicBezTo>
                          <a:pt x="229" y="103"/>
                          <a:pt x="229" y="103"/>
                          <a:pt x="229" y="102"/>
                        </a:cubicBezTo>
                        <a:cubicBezTo>
                          <a:pt x="231" y="102"/>
                          <a:pt x="231" y="102"/>
                          <a:pt x="231" y="102"/>
                        </a:cubicBezTo>
                        <a:cubicBezTo>
                          <a:pt x="232" y="102"/>
                          <a:pt x="232" y="103"/>
                          <a:pt x="233" y="103"/>
                        </a:cubicBezTo>
                        <a:cubicBezTo>
                          <a:pt x="234" y="103"/>
                          <a:pt x="234" y="101"/>
                          <a:pt x="234" y="100"/>
                        </a:cubicBezTo>
                        <a:cubicBezTo>
                          <a:pt x="234" y="98"/>
                          <a:pt x="232" y="97"/>
                          <a:pt x="231" y="95"/>
                        </a:cubicBezTo>
                        <a:cubicBezTo>
                          <a:pt x="230" y="94"/>
                          <a:pt x="231" y="93"/>
                          <a:pt x="231" y="91"/>
                        </a:cubicBezTo>
                        <a:cubicBezTo>
                          <a:pt x="230" y="89"/>
                          <a:pt x="229" y="89"/>
                          <a:pt x="228" y="87"/>
                        </a:cubicBezTo>
                        <a:cubicBezTo>
                          <a:pt x="228" y="87"/>
                          <a:pt x="229" y="88"/>
                          <a:pt x="229" y="88"/>
                        </a:cubicBezTo>
                        <a:cubicBezTo>
                          <a:pt x="231" y="88"/>
                          <a:pt x="232" y="87"/>
                          <a:pt x="234" y="87"/>
                        </a:cubicBezTo>
                        <a:cubicBezTo>
                          <a:pt x="234" y="86"/>
                          <a:pt x="234" y="85"/>
                          <a:pt x="234" y="84"/>
                        </a:cubicBezTo>
                        <a:cubicBezTo>
                          <a:pt x="234" y="84"/>
                          <a:pt x="235" y="84"/>
                          <a:pt x="235" y="84"/>
                        </a:cubicBezTo>
                        <a:cubicBezTo>
                          <a:pt x="235" y="87"/>
                          <a:pt x="234" y="92"/>
                          <a:pt x="237" y="92"/>
                        </a:cubicBezTo>
                        <a:cubicBezTo>
                          <a:pt x="238" y="92"/>
                          <a:pt x="238" y="91"/>
                          <a:pt x="239" y="91"/>
                        </a:cubicBezTo>
                        <a:cubicBezTo>
                          <a:pt x="239" y="90"/>
                          <a:pt x="239" y="89"/>
                          <a:pt x="239" y="88"/>
                        </a:cubicBezTo>
                        <a:cubicBezTo>
                          <a:pt x="240" y="89"/>
                          <a:pt x="241" y="89"/>
                          <a:pt x="243" y="89"/>
                        </a:cubicBezTo>
                        <a:cubicBezTo>
                          <a:pt x="243" y="87"/>
                          <a:pt x="243" y="87"/>
                          <a:pt x="243" y="87"/>
                        </a:cubicBezTo>
                        <a:cubicBezTo>
                          <a:pt x="243" y="87"/>
                          <a:pt x="242" y="86"/>
                          <a:pt x="242" y="86"/>
                        </a:cubicBezTo>
                        <a:cubicBezTo>
                          <a:pt x="242" y="84"/>
                          <a:pt x="244" y="83"/>
                          <a:pt x="244" y="81"/>
                        </a:cubicBezTo>
                        <a:cubicBezTo>
                          <a:pt x="245" y="81"/>
                          <a:pt x="245" y="81"/>
                          <a:pt x="245" y="81"/>
                        </a:cubicBezTo>
                        <a:cubicBezTo>
                          <a:pt x="246" y="82"/>
                          <a:pt x="247" y="84"/>
                          <a:pt x="248" y="84"/>
                        </a:cubicBezTo>
                        <a:cubicBezTo>
                          <a:pt x="249" y="84"/>
                          <a:pt x="249" y="84"/>
                          <a:pt x="249" y="84"/>
                        </a:cubicBezTo>
                        <a:cubicBezTo>
                          <a:pt x="249" y="81"/>
                          <a:pt x="247" y="81"/>
                          <a:pt x="247" y="78"/>
                        </a:cubicBezTo>
                        <a:cubicBezTo>
                          <a:pt x="247" y="72"/>
                          <a:pt x="254" y="70"/>
                          <a:pt x="254" y="64"/>
                        </a:cubicBezTo>
                        <a:cubicBezTo>
                          <a:pt x="254" y="64"/>
                          <a:pt x="253" y="63"/>
                          <a:pt x="253" y="63"/>
                        </a:cubicBezTo>
                        <a:cubicBezTo>
                          <a:pt x="252" y="64"/>
                          <a:pt x="252" y="66"/>
                          <a:pt x="250" y="67"/>
                        </a:cubicBezTo>
                        <a:cubicBezTo>
                          <a:pt x="246" y="69"/>
                          <a:pt x="243" y="70"/>
                          <a:pt x="240" y="73"/>
                        </a:cubicBezTo>
                        <a:cubicBezTo>
                          <a:pt x="239" y="75"/>
                          <a:pt x="240" y="77"/>
                          <a:pt x="238" y="77"/>
                        </a:cubicBezTo>
                        <a:cubicBezTo>
                          <a:pt x="235" y="77"/>
                          <a:pt x="235" y="77"/>
                          <a:pt x="235" y="77"/>
                        </a:cubicBezTo>
                        <a:cubicBezTo>
                          <a:pt x="234" y="76"/>
                          <a:pt x="234" y="74"/>
                          <a:pt x="232" y="73"/>
                        </a:cubicBezTo>
                        <a:cubicBezTo>
                          <a:pt x="232" y="73"/>
                          <a:pt x="232" y="73"/>
                          <a:pt x="232" y="73"/>
                        </a:cubicBezTo>
                        <a:cubicBezTo>
                          <a:pt x="234" y="72"/>
                          <a:pt x="236" y="72"/>
                          <a:pt x="236" y="70"/>
                        </a:cubicBezTo>
                        <a:cubicBezTo>
                          <a:pt x="236" y="68"/>
                          <a:pt x="236" y="67"/>
                          <a:pt x="237" y="65"/>
                        </a:cubicBezTo>
                        <a:cubicBezTo>
                          <a:pt x="238" y="64"/>
                          <a:pt x="240" y="64"/>
                          <a:pt x="240" y="62"/>
                        </a:cubicBezTo>
                        <a:cubicBezTo>
                          <a:pt x="240" y="61"/>
                          <a:pt x="240" y="61"/>
                          <a:pt x="240" y="61"/>
                        </a:cubicBezTo>
                        <a:cubicBezTo>
                          <a:pt x="234" y="65"/>
                          <a:pt x="234" y="65"/>
                          <a:pt x="234" y="65"/>
                        </a:cubicBezTo>
                        <a:cubicBezTo>
                          <a:pt x="233" y="65"/>
                          <a:pt x="233" y="65"/>
                          <a:pt x="233" y="65"/>
                        </a:cubicBezTo>
                        <a:cubicBezTo>
                          <a:pt x="233" y="60"/>
                          <a:pt x="233" y="60"/>
                          <a:pt x="233" y="60"/>
                        </a:cubicBezTo>
                        <a:cubicBezTo>
                          <a:pt x="233" y="58"/>
                          <a:pt x="232" y="56"/>
                          <a:pt x="230" y="56"/>
                        </a:cubicBezTo>
                        <a:cubicBezTo>
                          <a:pt x="228" y="56"/>
                          <a:pt x="227" y="59"/>
                          <a:pt x="227" y="61"/>
                        </a:cubicBezTo>
                        <a:cubicBezTo>
                          <a:pt x="227" y="63"/>
                          <a:pt x="228" y="63"/>
                          <a:pt x="228" y="65"/>
                        </a:cubicBezTo>
                        <a:cubicBezTo>
                          <a:pt x="228" y="66"/>
                          <a:pt x="227" y="68"/>
                          <a:pt x="226" y="68"/>
                        </a:cubicBezTo>
                        <a:cubicBezTo>
                          <a:pt x="223" y="68"/>
                          <a:pt x="222" y="64"/>
                          <a:pt x="220" y="61"/>
                        </a:cubicBezTo>
                        <a:cubicBezTo>
                          <a:pt x="219" y="64"/>
                          <a:pt x="219" y="66"/>
                          <a:pt x="218" y="69"/>
                        </a:cubicBezTo>
                        <a:cubicBezTo>
                          <a:pt x="218" y="68"/>
                          <a:pt x="218" y="68"/>
                          <a:pt x="218" y="68"/>
                        </a:cubicBezTo>
                        <a:cubicBezTo>
                          <a:pt x="217" y="65"/>
                          <a:pt x="216" y="64"/>
                          <a:pt x="216" y="61"/>
                        </a:cubicBezTo>
                        <a:cubicBezTo>
                          <a:pt x="216" y="57"/>
                          <a:pt x="217" y="56"/>
                          <a:pt x="217" y="52"/>
                        </a:cubicBezTo>
                        <a:cubicBezTo>
                          <a:pt x="215" y="52"/>
                          <a:pt x="214" y="52"/>
                          <a:pt x="212" y="52"/>
                        </a:cubicBezTo>
                        <a:cubicBezTo>
                          <a:pt x="212" y="53"/>
                          <a:pt x="212" y="53"/>
                          <a:pt x="212" y="53"/>
                        </a:cubicBezTo>
                        <a:cubicBezTo>
                          <a:pt x="212" y="55"/>
                          <a:pt x="212" y="56"/>
                          <a:pt x="212" y="57"/>
                        </a:cubicBezTo>
                        <a:cubicBezTo>
                          <a:pt x="212" y="58"/>
                          <a:pt x="211" y="59"/>
                          <a:pt x="211" y="60"/>
                        </a:cubicBezTo>
                        <a:cubicBezTo>
                          <a:pt x="211" y="61"/>
                          <a:pt x="212" y="62"/>
                          <a:pt x="212" y="64"/>
                        </a:cubicBezTo>
                        <a:cubicBezTo>
                          <a:pt x="212" y="65"/>
                          <a:pt x="212" y="65"/>
                          <a:pt x="212" y="66"/>
                        </a:cubicBezTo>
                        <a:cubicBezTo>
                          <a:pt x="209" y="64"/>
                          <a:pt x="206" y="64"/>
                          <a:pt x="206" y="61"/>
                        </a:cubicBezTo>
                        <a:cubicBezTo>
                          <a:pt x="206" y="58"/>
                          <a:pt x="206" y="58"/>
                          <a:pt x="206" y="58"/>
                        </a:cubicBezTo>
                        <a:cubicBezTo>
                          <a:pt x="204" y="57"/>
                          <a:pt x="204" y="57"/>
                          <a:pt x="204" y="57"/>
                        </a:cubicBezTo>
                        <a:cubicBezTo>
                          <a:pt x="203" y="58"/>
                          <a:pt x="202" y="59"/>
                          <a:pt x="202" y="60"/>
                        </a:cubicBezTo>
                        <a:cubicBezTo>
                          <a:pt x="202" y="60"/>
                          <a:pt x="202" y="60"/>
                          <a:pt x="202" y="61"/>
                        </a:cubicBezTo>
                        <a:cubicBezTo>
                          <a:pt x="202" y="61"/>
                          <a:pt x="202" y="61"/>
                          <a:pt x="202" y="62"/>
                        </a:cubicBezTo>
                        <a:cubicBezTo>
                          <a:pt x="201" y="62"/>
                          <a:pt x="200" y="62"/>
                          <a:pt x="199" y="62"/>
                        </a:cubicBezTo>
                        <a:cubicBezTo>
                          <a:pt x="199" y="64"/>
                          <a:pt x="199" y="64"/>
                          <a:pt x="199" y="64"/>
                        </a:cubicBezTo>
                        <a:cubicBezTo>
                          <a:pt x="200" y="65"/>
                          <a:pt x="200" y="65"/>
                          <a:pt x="200" y="65"/>
                        </a:cubicBezTo>
                        <a:cubicBezTo>
                          <a:pt x="200" y="66"/>
                          <a:pt x="200" y="66"/>
                          <a:pt x="200" y="66"/>
                        </a:cubicBezTo>
                        <a:cubicBezTo>
                          <a:pt x="198" y="66"/>
                          <a:pt x="196" y="66"/>
                          <a:pt x="195" y="68"/>
                        </a:cubicBezTo>
                        <a:cubicBezTo>
                          <a:pt x="196" y="69"/>
                          <a:pt x="196" y="69"/>
                          <a:pt x="198" y="70"/>
                        </a:cubicBezTo>
                        <a:cubicBezTo>
                          <a:pt x="196" y="70"/>
                          <a:pt x="196" y="70"/>
                          <a:pt x="195" y="71"/>
                        </a:cubicBezTo>
                        <a:cubicBezTo>
                          <a:pt x="196" y="73"/>
                          <a:pt x="198" y="73"/>
                          <a:pt x="200" y="74"/>
                        </a:cubicBezTo>
                        <a:cubicBezTo>
                          <a:pt x="199" y="75"/>
                          <a:pt x="199" y="75"/>
                          <a:pt x="199" y="75"/>
                        </a:cubicBezTo>
                        <a:cubicBezTo>
                          <a:pt x="201" y="75"/>
                          <a:pt x="203" y="75"/>
                          <a:pt x="204" y="74"/>
                        </a:cubicBezTo>
                        <a:cubicBezTo>
                          <a:pt x="206" y="71"/>
                          <a:pt x="206" y="67"/>
                          <a:pt x="210" y="65"/>
                        </a:cubicBezTo>
                        <a:cubicBezTo>
                          <a:pt x="211" y="68"/>
                          <a:pt x="211" y="69"/>
                          <a:pt x="211" y="72"/>
                        </a:cubicBezTo>
                        <a:cubicBezTo>
                          <a:pt x="211" y="74"/>
                          <a:pt x="209" y="75"/>
                          <a:pt x="207" y="76"/>
                        </a:cubicBezTo>
                        <a:cubicBezTo>
                          <a:pt x="207" y="78"/>
                          <a:pt x="209" y="79"/>
                          <a:pt x="209" y="81"/>
                        </a:cubicBezTo>
                        <a:cubicBezTo>
                          <a:pt x="209" y="83"/>
                          <a:pt x="206" y="82"/>
                          <a:pt x="204" y="83"/>
                        </a:cubicBezTo>
                        <a:cubicBezTo>
                          <a:pt x="205" y="85"/>
                          <a:pt x="205" y="85"/>
                          <a:pt x="205" y="85"/>
                        </a:cubicBezTo>
                        <a:cubicBezTo>
                          <a:pt x="203" y="89"/>
                          <a:pt x="202" y="91"/>
                          <a:pt x="199" y="94"/>
                        </a:cubicBezTo>
                        <a:cubicBezTo>
                          <a:pt x="199" y="92"/>
                          <a:pt x="199" y="90"/>
                          <a:pt x="199" y="88"/>
                        </a:cubicBezTo>
                        <a:cubicBezTo>
                          <a:pt x="199" y="86"/>
                          <a:pt x="199" y="84"/>
                          <a:pt x="199" y="82"/>
                        </a:cubicBezTo>
                        <a:cubicBezTo>
                          <a:pt x="199" y="82"/>
                          <a:pt x="199" y="81"/>
                          <a:pt x="199" y="80"/>
                        </a:cubicBezTo>
                        <a:cubicBezTo>
                          <a:pt x="198" y="81"/>
                          <a:pt x="197" y="81"/>
                          <a:pt x="196" y="82"/>
                        </a:cubicBezTo>
                        <a:cubicBezTo>
                          <a:pt x="194" y="81"/>
                          <a:pt x="194" y="81"/>
                          <a:pt x="194" y="81"/>
                        </a:cubicBezTo>
                        <a:cubicBezTo>
                          <a:pt x="194" y="82"/>
                          <a:pt x="192" y="82"/>
                          <a:pt x="192" y="84"/>
                        </a:cubicBezTo>
                        <a:cubicBezTo>
                          <a:pt x="192" y="85"/>
                          <a:pt x="193" y="86"/>
                          <a:pt x="192" y="87"/>
                        </a:cubicBezTo>
                        <a:cubicBezTo>
                          <a:pt x="192" y="87"/>
                          <a:pt x="191" y="86"/>
                          <a:pt x="190" y="86"/>
                        </a:cubicBezTo>
                        <a:cubicBezTo>
                          <a:pt x="189" y="86"/>
                          <a:pt x="189" y="86"/>
                          <a:pt x="189" y="86"/>
                        </a:cubicBezTo>
                        <a:cubicBezTo>
                          <a:pt x="188" y="86"/>
                          <a:pt x="188" y="87"/>
                          <a:pt x="188" y="87"/>
                        </a:cubicBezTo>
                        <a:cubicBezTo>
                          <a:pt x="188" y="88"/>
                          <a:pt x="189" y="88"/>
                          <a:pt x="189" y="89"/>
                        </a:cubicBezTo>
                        <a:cubicBezTo>
                          <a:pt x="188" y="89"/>
                          <a:pt x="187" y="90"/>
                          <a:pt x="187" y="90"/>
                        </a:cubicBezTo>
                        <a:cubicBezTo>
                          <a:pt x="187" y="91"/>
                          <a:pt x="188" y="91"/>
                          <a:pt x="188" y="91"/>
                        </a:cubicBezTo>
                        <a:cubicBezTo>
                          <a:pt x="188" y="94"/>
                          <a:pt x="186" y="95"/>
                          <a:pt x="184" y="96"/>
                        </a:cubicBezTo>
                        <a:cubicBezTo>
                          <a:pt x="185" y="98"/>
                          <a:pt x="187" y="99"/>
                          <a:pt x="187" y="101"/>
                        </a:cubicBezTo>
                        <a:cubicBezTo>
                          <a:pt x="187" y="102"/>
                          <a:pt x="185" y="103"/>
                          <a:pt x="183" y="103"/>
                        </a:cubicBezTo>
                        <a:cubicBezTo>
                          <a:pt x="183" y="103"/>
                          <a:pt x="183" y="103"/>
                          <a:pt x="182" y="103"/>
                        </a:cubicBezTo>
                        <a:cubicBezTo>
                          <a:pt x="182" y="101"/>
                          <a:pt x="181" y="101"/>
                          <a:pt x="181" y="99"/>
                        </a:cubicBezTo>
                        <a:cubicBezTo>
                          <a:pt x="181" y="98"/>
                          <a:pt x="181" y="97"/>
                          <a:pt x="181" y="96"/>
                        </a:cubicBezTo>
                        <a:cubicBezTo>
                          <a:pt x="179" y="96"/>
                          <a:pt x="179" y="96"/>
                          <a:pt x="179" y="96"/>
                        </a:cubicBezTo>
                        <a:cubicBezTo>
                          <a:pt x="175" y="97"/>
                          <a:pt x="175" y="97"/>
                          <a:pt x="175" y="97"/>
                        </a:cubicBezTo>
                        <a:cubicBezTo>
                          <a:pt x="174" y="97"/>
                          <a:pt x="174" y="97"/>
                          <a:pt x="174" y="97"/>
                        </a:cubicBezTo>
                        <a:cubicBezTo>
                          <a:pt x="176" y="95"/>
                          <a:pt x="179" y="95"/>
                          <a:pt x="179" y="92"/>
                        </a:cubicBezTo>
                        <a:cubicBezTo>
                          <a:pt x="179" y="91"/>
                          <a:pt x="179" y="90"/>
                          <a:pt x="180" y="90"/>
                        </a:cubicBezTo>
                        <a:cubicBezTo>
                          <a:pt x="183" y="88"/>
                          <a:pt x="186" y="88"/>
                          <a:pt x="186" y="85"/>
                        </a:cubicBezTo>
                        <a:cubicBezTo>
                          <a:pt x="186" y="83"/>
                          <a:pt x="186" y="82"/>
                          <a:pt x="185" y="80"/>
                        </a:cubicBezTo>
                        <a:cubicBezTo>
                          <a:pt x="188" y="78"/>
                          <a:pt x="192" y="79"/>
                          <a:pt x="194" y="76"/>
                        </a:cubicBezTo>
                        <a:cubicBezTo>
                          <a:pt x="193" y="75"/>
                          <a:pt x="193" y="75"/>
                          <a:pt x="192" y="75"/>
                        </a:cubicBezTo>
                        <a:cubicBezTo>
                          <a:pt x="189" y="75"/>
                          <a:pt x="187" y="76"/>
                          <a:pt x="184" y="76"/>
                        </a:cubicBezTo>
                        <a:cubicBezTo>
                          <a:pt x="182" y="76"/>
                          <a:pt x="181" y="74"/>
                          <a:pt x="178" y="74"/>
                        </a:cubicBezTo>
                        <a:cubicBezTo>
                          <a:pt x="176" y="74"/>
                          <a:pt x="176" y="76"/>
                          <a:pt x="174" y="76"/>
                        </a:cubicBezTo>
                        <a:cubicBezTo>
                          <a:pt x="172" y="78"/>
                          <a:pt x="172" y="81"/>
                          <a:pt x="169" y="82"/>
                        </a:cubicBezTo>
                        <a:cubicBezTo>
                          <a:pt x="169" y="80"/>
                          <a:pt x="169" y="79"/>
                          <a:pt x="169" y="78"/>
                        </a:cubicBezTo>
                        <a:cubicBezTo>
                          <a:pt x="169" y="77"/>
                          <a:pt x="168" y="77"/>
                          <a:pt x="168" y="76"/>
                        </a:cubicBezTo>
                        <a:cubicBezTo>
                          <a:pt x="168" y="73"/>
                          <a:pt x="172" y="73"/>
                          <a:pt x="172" y="70"/>
                        </a:cubicBezTo>
                        <a:cubicBezTo>
                          <a:pt x="172" y="70"/>
                          <a:pt x="172" y="69"/>
                          <a:pt x="172" y="69"/>
                        </a:cubicBezTo>
                        <a:cubicBezTo>
                          <a:pt x="171" y="69"/>
                          <a:pt x="170" y="69"/>
                          <a:pt x="169" y="70"/>
                        </a:cubicBezTo>
                        <a:cubicBezTo>
                          <a:pt x="168" y="70"/>
                          <a:pt x="168" y="70"/>
                          <a:pt x="168" y="70"/>
                        </a:cubicBezTo>
                        <a:cubicBezTo>
                          <a:pt x="168" y="69"/>
                          <a:pt x="168" y="69"/>
                          <a:pt x="168" y="69"/>
                        </a:cubicBezTo>
                        <a:cubicBezTo>
                          <a:pt x="169" y="67"/>
                          <a:pt x="170" y="66"/>
                          <a:pt x="173" y="66"/>
                        </a:cubicBezTo>
                        <a:cubicBezTo>
                          <a:pt x="174" y="66"/>
                          <a:pt x="174" y="68"/>
                          <a:pt x="176" y="68"/>
                        </a:cubicBezTo>
                        <a:cubicBezTo>
                          <a:pt x="179" y="68"/>
                          <a:pt x="180" y="65"/>
                          <a:pt x="183" y="65"/>
                        </a:cubicBezTo>
                        <a:cubicBezTo>
                          <a:pt x="185" y="65"/>
                          <a:pt x="186" y="66"/>
                          <a:pt x="188" y="68"/>
                        </a:cubicBezTo>
                        <a:cubicBezTo>
                          <a:pt x="189" y="67"/>
                          <a:pt x="189" y="67"/>
                          <a:pt x="189" y="67"/>
                        </a:cubicBezTo>
                        <a:cubicBezTo>
                          <a:pt x="188" y="66"/>
                          <a:pt x="187" y="66"/>
                          <a:pt x="187" y="64"/>
                        </a:cubicBezTo>
                        <a:cubicBezTo>
                          <a:pt x="187" y="61"/>
                          <a:pt x="192" y="63"/>
                          <a:pt x="192" y="60"/>
                        </a:cubicBezTo>
                        <a:cubicBezTo>
                          <a:pt x="192" y="59"/>
                          <a:pt x="192" y="59"/>
                          <a:pt x="192" y="59"/>
                        </a:cubicBezTo>
                        <a:cubicBezTo>
                          <a:pt x="191" y="59"/>
                          <a:pt x="190" y="59"/>
                          <a:pt x="189" y="59"/>
                        </a:cubicBezTo>
                        <a:cubicBezTo>
                          <a:pt x="191" y="57"/>
                          <a:pt x="192" y="57"/>
                          <a:pt x="194" y="55"/>
                        </a:cubicBezTo>
                        <a:cubicBezTo>
                          <a:pt x="195" y="56"/>
                          <a:pt x="196" y="56"/>
                          <a:pt x="198" y="56"/>
                        </a:cubicBezTo>
                        <a:cubicBezTo>
                          <a:pt x="198" y="53"/>
                          <a:pt x="198" y="53"/>
                          <a:pt x="198" y="53"/>
                        </a:cubicBezTo>
                        <a:cubicBezTo>
                          <a:pt x="197" y="52"/>
                          <a:pt x="197" y="52"/>
                          <a:pt x="197" y="52"/>
                        </a:cubicBezTo>
                        <a:cubicBezTo>
                          <a:pt x="198" y="51"/>
                          <a:pt x="200" y="51"/>
                          <a:pt x="200" y="49"/>
                        </a:cubicBezTo>
                        <a:cubicBezTo>
                          <a:pt x="200" y="49"/>
                          <a:pt x="199" y="48"/>
                          <a:pt x="199" y="48"/>
                        </a:cubicBezTo>
                        <a:cubicBezTo>
                          <a:pt x="199" y="46"/>
                          <a:pt x="201" y="46"/>
                          <a:pt x="202" y="46"/>
                        </a:cubicBezTo>
                        <a:cubicBezTo>
                          <a:pt x="204" y="46"/>
                          <a:pt x="205" y="48"/>
                          <a:pt x="206" y="49"/>
                        </a:cubicBezTo>
                        <a:cubicBezTo>
                          <a:pt x="207" y="49"/>
                          <a:pt x="207" y="49"/>
                          <a:pt x="207" y="49"/>
                        </a:cubicBezTo>
                        <a:cubicBezTo>
                          <a:pt x="207" y="48"/>
                          <a:pt x="207" y="47"/>
                          <a:pt x="207" y="46"/>
                        </a:cubicBezTo>
                        <a:cubicBezTo>
                          <a:pt x="207" y="44"/>
                          <a:pt x="203" y="45"/>
                          <a:pt x="201" y="44"/>
                        </a:cubicBezTo>
                        <a:cubicBezTo>
                          <a:pt x="200" y="44"/>
                          <a:pt x="200" y="42"/>
                          <a:pt x="199" y="41"/>
                        </a:cubicBezTo>
                        <a:cubicBezTo>
                          <a:pt x="194" y="44"/>
                          <a:pt x="193" y="47"/>
                          <a:pt x="189" y="51"/>
                        </a:cubicBezTo>
                        <a:cubicBezTo>
                          <a:pt x="188" y="52"/>
                          <a:pt x="186" y="52"/>
                          <a:pt x="185" y="53"/>
                        </a:cubicBezTo>
                        <a:cubicBezTo>
                          <a:pt x="184" y="57"/>
                          <a:pt x="182" y="60"/>
                          <a:pt x="179" y="61"/>
                        </a:cubicBezTo>
                        <a:cubicBezTo>
                          <a:pt x="178" y="61"/>
                          <a:pt x="178" y="61"/>
                          <a:pt x="178" y="61"/>
                        </a:cubicBezTo>
                        <a:cubicBezTo>
                          <a:pt x="179" y="58"/>
                          <a:pt x="179" y="58"/>
                          <a:pt x="179" y="58"/>
                        </a:cubicBezTo>
                        <a:cubicBezTo>
                          <a:pt x="179" y="58"/>
                          <a:pt x="178" y="58"/>
                          <a:pt x="178" y="58"/>
                        </a:cubicBezTo>
                        <a:cubicBezTo>
                          <a:pt x="178" y="54"/>
                          <a:pt x="180" y="52"/>
                          <a:pt x="180" y="48"/>
                        </a:cubicBezTo>
                        <a:cubicBezTo>
                          <a:pt x="180" y="46"/>
                          <a:pt x="179" y="46"/>
                          <a:pt x="179" y="45"/>
                        </a:cubicBezTo>
                        <a:cubicBezTo>
                          <a:pt x="179" y="43"/>
                          <a:pt x="181" y="44"/>
                          <a:pt x="182" y="43"/>
                        </a:cubicBezTo>
                        <a:cubicBezTo>
                          <a:pt x="185" y="41"/>
                          <a:pt x="184" y="37"/>
                          <a:pt x="187" y="36"/>
                        </a:cubicBezTo>
                        <a:cubicBezTo>
                          <a:pt x="188" y="35"/>
                          <a:pt x="191" y="36"/>
                          <a:pt x="191" y="34"/>
                        </a:cubicBezTo>
                        <a:cubicBezTo>
                          <a:pt x="191" y="33"/>
                          <a:pt x="190" y="32"/>
                          <a:pt x="190" y="31"/>
                        </a:cubicBezTo>
                        <a:cubicBezTo>
                          <a:pt x="190" y="29"/>
                          <a:pt x="192" y="30"/>
                          <a:pt x="193" y="28"/>
                        </a:cubicBezTo>
                        <a:cubicBezTo>
                          <a:pt x="195" y="25"/>
                          <a:pt x="195" y="22"/>
                          <a:pt x="198" y="19"/>
                        </a:cubicBezTo>
                        <a:cubicBezTo>
                          <a:pt x="199" y="17"/>
                          <a:pt x="202" y="17"/>
                          <a:pt x="202" y="14"/>
                        </a:cubicBezTo>
                        <a:cubicBezTo>
                          <a:pt x="202" y="14"/>
                          <a:pt x="201" y="14"/>
                          <a:pt x="201" y="13"/>
                        </a:cubicBezTo>
                        <a:cubicBezTo>
                          <a:pt x="200" y="14"/>
                          <a:pt x="200" y="14"/>
                          <a:pt x="199" y="14"/>
                        </a:cubicBezTo>
                        <a:cubicBezTo>
                          <a:pt x="197" y="14"/>
                          <a:pt x="197" y="12"/>
                          <a:pt x="197" y="10"/>
                        </a:cubicBezTo>
                        <a:cubicBezTo>
                          <a:pt x="197" y="6"/>
                          <a:pt x="199" y="4"/>
                          <a:pt x="199" y="0"/>
                        </a:cubicBezTo>
                        <a:cubicBezTo>
                          <a:pt x="199" y="0"/>
                          <a:pt x="198" y="0"/>
                          <a:pt x="198" y="0"/>
                        </a:cubicBezTo>
                        <a:cubicBezTo>
                          <a:pt x="198" y="0"/>
                          <a:pt x="198" y="0"/>
                          <a:pt x="198" y="0"/>
                        </a:cubicBezTo>
                        <a:cubicBezTo>
                          <a:pt x="196" y="3"/>
                          <a:pt x="196" y="5"/>
                          <a:pt x="193" y="7"/>
                        </a:cubicBezTo>
                        <a:cubicBezTo>
                          <a:pt x="190" y="9"/>
                          <a:pt x="188" y="13"/>
                          <a:pt x="184" y="13"/>
                        </a:cubicBezTo>
                        <a:cubicBezTo>
                          <a:pt x="184" y="13"/>
                          <a:pt x="184" y="12"/>
                          <a:pt x="184" y="12"/>
                        </a:cubicBezTo>
                        <a:cubicBezTo>
                          <a:pt x="184" y="6"/>
                          <a:pt x="184" y="6"/>
                          <a:pt x="184" y="6"/>
                        </a:cubicBezTo>
                        <a:cubicBezTo>
                          <a:pt x="180" y="10"/>
                          <a:pt x="177" y="12"/>
                          <a:pt x="174" y="18"/>
                        </a:cubicBezTo>
                        <a:cubicBezTo>
                          <a:pt x="173" y="20"/>
                          <a:pt x="171" y="21"/>
                          <a:pt x="171" y="24"/>
                        </a:cubicBezTo>
                        <a:cubicBezTo>
                          <a:pt x="171" y="27"/>
                          <a:pt x="173" y="28"/>
                          <a:pt x="173" y="31"/>
                        </a:cubicBezTo>
                        <a:cubicBezTo>
                          <a:pt x="173" y="32"/>
                          <a:pt x="172" y="32"/>
                          <a:pt x="172" y="32"/>
                        </a:cubicBezTo>
                        <a:cubicBezTo>
                          <a:pt x="171" y="31"/>
                          <a:pt x="170" y="29"/>
                          <a:pt x="169" y="27"/>
                        </a:cubicBezTo>
                        <a:cubicBezTo>
                          <a:pt x="168" y="29"/>
                          <a:pt x="167" y="30"/>
                          <a:pt x="167" y="33"/>
                        </a:cubicBezTo>
                        <a:cubicBezTo>
                          <a:pt x="167" y="37"/>
                          <a:pt x="167" y="37"/>
                          <a:pt x="167" y="37"/>
                        </a:cubicBezTo>
                        <a:cubicBezTo>
                          <a:pt x="167" y="40"/>
                          <a:pt x="170" y="41"/>
                          <a:pt x="170" y="44"/>
                        </a:cubicBezTo>
                        <a:cubicBezTo>
                          <a:pt x="170" y="47"/>
                          <a:pt x="167" y="48"/>
                          <a:pt x="167" y="51"/>
                        </a:cubicBezTo>
                        <a:cubicBezTo>
                          <a:pt x="167" y="51"/>
                          <a:pt x="167" y="51"/>
                          <a:pt x="168" y="52"/>
                        </a:cubicBezTo>
                        <a:cubicBezTo>
                          <a:pt x="171" y="51"/>
                          <a:pt x="174" y="50"/>
                          <a:pt x="177" y="48"/>
                        </a:cubicBezTo>
                        <a:cubicBezTo>
                          <a:pt x="176" y="51"/>
                          <a:pt x="175" y="53"/>
                          <a:pt x="173" y="55"/>
                        </a:cubicBezTo>
                        <a:cubicBezTo>
                          <a:pt x="172" y="57"/>
                          <a:pt x="170" y="56"/>
                          <a:pt x="170" y="58"/>
                        </a:cubicBezTo>
                        <a:cubicBezTo>
                          <a:pt x="170" y="59"/>
                          <a:pt x="170" y="59"/>
                          <a:pt x="170" y="60"/>
                        </a:cubicBezTo>
                        <a:cubicBezTo>
                          <a:pt x="169" y="60"/>
                          <a:pt x="169" y="60"/>
                          <a:pt x="169" y="60"/>
                        </a:cubicBezTo>
                        <a:cubicBezTo>
                          <a:pt x="168" y="60"/>
                          <a:pt x="167" y="60"/>
                          <a:pt x="167" y="60"/>
                        </a:cubicBezTo>
                        <a:cubicBezTo>
                          <a:pt x="166" y="60"/>
                          <a:pt x="165" y="59"/>
                          <a:pt x="164" y="59"/>
                        </a:cubicBezTo>
                        <a:cubicBezTo>
                          <a:pt x="161" y="59"/>
                          <a:pt x="162" y="63"/>
                          <a:pt x="160" y="65"/>
                        </a:cubicBezTo>
                        <a:cubicBezTo>
                          <a:pt x="156" y="68"/>
                          <a:pt x="154" y="68"/>
                          <a:pt x="150" y="70"/>
                        </a:cubicBezTo>
                        <a:cubicBezTo>
                          <a:pt x="151" y="71"/>
                          <a:pt x="152" y="71"/>
                          <a:pt x="152" y="72"/>
                        </a:cubicBezTo>
                        <a:cubicBezTo>
                          <a:pt x="151" y="74"/>
                          <a:pt x="151" y="74"/>
                          <a:pt x="151" y="74"/>
                        </a:cubicBezTo>
                        <a:cubicBezTo>
                          <a:pt x="153" y="75"/>
                          <a:pt x="154" y="76"/>
                          <a:pt x="156" y="76"/>
                        </a:cubicBezTo>
                        <a:cubicBezTo>
                          <a:pt x="157" y="76"/>
                          <a:pt x="158" y="76"/>
                          <a:pt x="160" y="76"/>
                        </a:cubicBezTo>
                        <a:cubicBezTo>
                          <a:pt x="157" y="79"/>
                          <a:pt x="154" y="80"/>
                          <a:pt x="151" y="82"/>
                        </a:cubicBezTo>
                        <a:cubicBezTo>
                          <a:pt x="150" y="82"/>
                          <a:pt x="150" y="84"/>
                          <a:pt x="148" y="84"/>
                        </a:cubicBezTo>
                        <a:cubicBezTo>
                          <a:pt x="144" y="84"/>
                          <a:pt x="144" y="75"/>
                          <a:pt x="139" y="75"/>
                        </a:cubicBezTo>
                        <a:cubicBezTo>
                          <a:pt x="136" y="75"/>
                          <a:pt x="135" y="78"/>
                          <a:pt x="133" y="81"/>
                        </a:cubicBezTo>
                        <a:cubicBezTo>
                          <a:pt x="131" y="83"/>
                          <a:pt x="131" y="85"/>
                          <a:pt x="128" y="86"/>
                        </a:cubicBezTo>
                        <a:cubicBezTo>
                          <a:pt x="127" y="86"/>
                          <a:pt x="126" y="86"/>
                          <a:pt x="125" y="87"/>
                        </a:cubicBezTo>
                        <a:cubicBezTo>
                          <a:pt x="123" y="88"/>
                          <a:pt x="124" y="90"/>
                          <a:pt x="124" y="92"/>
                        </a:cubicBezTo>
                        <a:cubicBezTo>
                          <a:pt x="123" y="94"/>
                          <a:pt x="122" y="95"/>
                          <a:pt x="121" y="9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7" name="Google Shape;57;p4"/>
                  <p:cNvSpPr/>
                  <p:nvPr/>
                </p:nvSpPr>
                <p:spPr>
                  <a:xfrm>
                    <a:off x="5894388" y="2789238"/>
                    <a:ext cx="87313" cy="76200"/>
                  </a:xfrm>
                  <a:custGeom>
                    <a:avLst/>
                    <a:gdLst/>
                    <a:ahLst/>
                    <a:cxnLst/>
                    <a:rect l="l" t="t" r="r" b="b"/>
                    <a:pathLst>
                      <a:path w="60" h="52" extrusionOk="0">
                        <a:moveTo>
                          <a:pt x="0" y="23"/>
                        </a:moveTo>
                        <a:cubicBezTo>
                          <a:pt x="0" y="26"/>
                          <a:pt x="2" y="28"/>
                          <a:pt x="2" y="32"/>
                        </a:cubicBezTo>
                        <a:cubicBezTo>
                          <a:pt x="2" y="33"/>
                          <a:pt x="1" y="33"/>
                          <a:pt x="1" y="34"/>
                        </a:cubicBezTo>
                        <a:cubicBezTo>
                          <a:pt x="1" y="38"/>
                          <a:pt x="5" y="39"/>
                          <a:pt x="7" y="42"/>
                        </a:cubicBezTo>
                        <a:cubicBezTo>
                          <a:pt x="9" y="44"/>
                          <a:pt x="9" y="47"/>
                          <a:pt x="12" y="47"/>
                        </a:cubicBezTo>
                        <a:cubicBezTo>
                          <a:pt x="17" y="47"/>
                          <a:pt x="18" y="41"/>
                          <a:pt x="23" y="41"/>
                        </a:cubicBezTo>
                        <a:cubicBezTo>
                          <a:pt x="26" y="41"/>
                          <a:pt x="29" y="44"/>
                          <a:pt x="29" y="47"/>
                        </a:cubicBezTo>
                        <a:cubicBezTo>
                          <a:pt x="29" y="49"/>
                          <a:pt x="28" y="50"/>
                          <a:pt x="28" y="51"/>
                        </a:cubicBezTo>
                        <a:cubicBezTo>
                          <a:pt x="28" y="52"/>
                          <a:pt x="29" y="52"/>
                          <a:pt x="29" y="52"/>
                        </a:cubicBezTo>
                        <a:cubicBezTo>
                          <a:pt x="29" y="52"/>
                          <a:pt x="29" y="52"/>
                          <a:pt x="29" y="52"/>
                        </a:cubicBezTo>
                        <a:cubicBezTo>
                          <a:pt x="34" y="51"/>
                          <a:pt x="37" y="49"/>
                          <a:pt x="38" y="44"/>
                        </a:cubicBezTo>
                        <a:cubicBezTo>
                          <a:pt x="40" y="39"/>
                          <a:pt x="48" y="40"/>
                          <a:pt x="48" y="35"/>
                        </a:cubicBezTo>
                        <a:cubicBezTo>
                          <a:pt x="48" y="32"/>
                          <a:pt x="44" y="31"/>
                          <a:pt x="44" y="29"/>
                        </a:cubicBezTo>
                        <a:cubicBezTo>
                          <a:pt x="44" y="27"/>
                          <a:pt x="46" y="26"/>
                          <a:pt x="47" y="24"/>
                        </a:cubicBezTo>
                        <a:cubicBezTo>
                          <a:pt x="49" y="20"/>
                          <a:pt x="51" y="18"/>
                          <a:pt x="54" y="15"/>
                        </a:cubicBezTo>
                        <a:cubicBezTo>
                          <a:pt x="57" y="12"/>
                          <a:pt x="60" y="11"/>
                          <a:pt x="60" y="7"/>
                        </a:cubicBezTo>
                        <a:cubicBezTo>
                          <a:pt x="60" y="5"/>
                          <a:pt x="58" y="4"/>
                          <a:pt x="57" y="1"/>
                        </a:cubicBezTo>
                        <a:cubicBezTo>
                          <a:pt x="57" y="1"/>
                          <a:pt x="57" y="1"/>
                          <a:pt x="57" y="1"/>
                        </a:cubicBezTo>
                        <a:cubicBezTo>
                          <a:pt x="56" y="3"/>
                          <a:pt x="54" y="3"/>
                          <a:pt x="52" y="3"/>
                        </a:cubicBezTo>
                        <a:cubicBezTo>
                          <a:pt x="50" y="3"/>
                          <a:pt x="49" y="1"/>
                          <a:pt x="48" y="0"/>
                        </a:cubicBezTo>
                        <a:cubicBezTo>
                          <a:pt x="44" y="2"/>
                          <a:pt x="44" y="5"/>
                          <a:pt x="40" y="7"/>
                        </a:cubicBezTo>
                        <a:cubicBezTo>
                          <a:pt x="35" y="11"/>
                          <a:pt x="31" y="14"/>
                          <a:pt x="28" y="20"/>
                        </a:cubicBezTo>
                        <a:cubicBezTo>
                          <a:pt x="26" y="24"/>
                          <a:pt x="22" y="24"/>
                          <a:pt x="19" y="27"/>
                        </a:cubicBezTo>
                        <a:cubicBezTo>
                          <a:pt x="15" y="31"/>
                          <a:pt x="13" y="34"/>
                          <a:pt x="12" y="39"/>
                        </a:cubicBezTo>
                        <a:cubicBezTo>
                          <a:pt x="10" y="38"/>
                          <a:pt x="10" y="37"/>
                          <a:pt x="8" y="37"/>
                        </a:cubicBezTo>
                        <a:cubicBezTo>
                          <a:pt x="8" y="34"/>
                          <a:pt x="11" y="33"/>
                          <a:pt x="11" y="31"/>
                        </a:cubicBezTo>
                        <a:cubicBezTo>
                          <a:pt x="11" y="26"/>
                          <a:pt x="6" y="26"/>
                          <a:pt x="2" y="24"/>
                        </a:cubicBezTo>
                        <a:cubicBezTo>
                          <a:pt x="1" y="24"/>
                          <a:pt x="0" y="23"/>
                          <a:pt x="0" y="2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8" name="Google Shape;58;p4"/>
                  <p:cNvSpPr/>
                  <p:nvPr/>
                </p:nvSpPr>
                <p:spPr>
                  <a:xfrm>
                    <a:off x="5657850" y="2590800"/>
                    <a:ext cx="279400" cy="558800"/>
                  </a:xfrm>
                  <a:custGeom>
                    <a:avLst/>
                    <a:gdLst/>
                    <a:ahLst/>
                    <a:cxnLst/>
                    <a:rect l="l" t="t" r="r" b="b"/>
                    <a:pathLst>
                      <a:path w="191" h="383" extrusionOk="0">
                        <a:moveTo>
                          <a:pt x="70" y="17"/>
                        </a:moveTo>
                        <a:cubicBezTo>
                          <a:pt x="71" y="17"/>
                          <a:pt x="71" y="18"/>
                          <a:pt x="72" y="18"/>
                        </a:cubicBezTo>
                        <a:cubicBezTo>
                          <a:pt x="75" y="18"/>
                          <a:pt x="77" y="16"/>
                          <a:pt x="80" y="15"/>
                        </a:cubicBezTo>
                        <a:cubicBezTo>
                          <a:pt x="81" y="15"/>
                          <a:pt x="83" y="16"/>
                          <a:pt x="84" y="14"/>
                        </a:cubicBezTo>
                        <a:cubicBezTo>
                          <a:pt x="87" y="11"/>
                          <a:pt x="86" y="8"/>
                          <a:pt x="88" y="4"/>
                        </a:cubicBezTo>
                        <a:cubicBezTo>
                          <a:pt x="90" y="5"/>
                          <a:pt x="90" y="5"/>
                          <a:pt x="90" y="5"/>
                        </a:cubicBezTo>
                        <a:cubicBezTo>
                          <a:pt x="96" y="5"/>
                          <a:pt x="96" y="5"/>
                          <a:pt x="96" y="5"/>
                        </a:cubicBezTo>
                        <a:cubicBezTo>
                          <a:pt x="96" y="6"/>
                          <a:pt x="96" y="6"/>
                          <a:pt x="96" y="7"/>
                        </a:cubicBezTo>
                        <a:cubicBezTo>
                          <a:pt x="96" y="13"/>
                          <a:pt x="92" y="15"/>
                          <a:pt x="89" y="21"/>
                        </a:cubicBezTo>
                        <a:cubicBezTo>
                          <a:pt x="88" y="24"/>
                          <a:pt x="89" y="26"/>
                          <a:pt x="88" y="30"/>
                        </a:cubicBezTo>
                        <a:cubicBezTo>
                          <a:pt x="85" y="36"/>
                          <a:pt x="81" y="38"/>
                          <a:pt x="76" y="43"/>
                        </a:cubicBezTo>
                        <a:cubicBezTo>
                          <a:pt x="71" y="50"/>
                          <a:pt x="68" y="54"/>
                          <a:pt x="66" y="62"/>
                        </a:cubicBezTo>
                        <a:cubicBezTo>
                          <a:pt x="65" y="65"/>
                          <a:pt x="66" y="67"/>
                          <a:pt x="64" y="68"/>
                        </a:cubicBezTo>
                        <a:cubicBezTo>
                          <a:pt x="60" y="69"/>
                          <a:pt x="55" y="70"/>
                          <a:pt x="55" y="75"/>
                        </a:cubicBezTo>
                        <a:cubicBezTo>
                          <a:pt x="55" y="76"/>
                          <a:pt x="55" y="77"/>
                          <a:pt x="56" y="77"/>
                        </a:cubicBezTo>
                        <a:cubicBezTo>
                          <a:pt x="58" y="77"/>
                          <a:pt x="59" y="75"/>
                          <a:pt x="62" y="75"/>
                        </a:cubicBezTo>
                        <a:cubicBezTo>
                          <a:pt x="63" y="75"/>
                          <a:pt x="63" y="76"/>
                          <a:pt x="64" y="76"/>
                        </a:cubicBezTo>
                        <a:cubicBezTo>
                          <a:pt x="66" y="76"/>
                          <a:pt x="66" y="74"/>
                          <a:pt x="66" y="73"/>
                        </a:cubicBezTo>
                        <a:cubicBezTo>
                          <a:pt x="67" y="71"/>
                          <a:pt x="68" y="70"/>
                          <a:pt x="69" y="68"/>
                        </a:cubicBezTo>
                        <a:cubicBezTo>
                          <a:pt x="72" y="63"/>
                          <a:pt x="75" y="61"/>
                          <a:pt x="79" y="56"/>
                        </a:cubicBezTo>
                        <a:cubicBezTo>
                          <a:pt x="80" y="57"/>
                          <a:pt x="80" y="58"/>
                          <a:pt x="81" y="60"/>
                        </a:cubicBezTo>
                        <a:cubicBezTo>
                          <a:pt x="82" y="61"/>
                          <a:pt x="82" y="63"/>
                          <a:pt x="83" y="63"/>
                        </a:cubicBezTo>
                        <a:cubicBezTo>
                          <a:pt x="85" y="63"/>
                          <a:pt x="86" y="61"/>
                          <a:pt x="87" y="59"/>
                        </a:cubicBezTo>
                        <a:cubicBezTo>
                          <a:pt x="88" y="56"/>
                          <a:pt x="90" y="55"/>
                          <a:pt x="92" y="53"/>
                        </a:cubicBezTo>
                        <a:cubicBezTo>
                          <a:pt x="94" y="53"/>
                          <a:pt x="94" y="53"/>
                          <a:pt x="94" y="53"/>
                        </a:cubicBezTo>
                        <a:cubicBezTo>
                          <a:pt x="94" y="62"/>
                          <a:pt x="94" y="62"/>
                          <a:pt x="94" y="62"/>
                        </a:cubicBezTo>
                        <a:cubicBezTo>
                          <a:pt x="94" y="64"/>
                          <a:pt x="96" y="64"/>
                          <a:pt x="96" y="66"/>
                        </a:cubicBezTo>
                        <a:cubicBezTo>
                          <a:pt x="96" y="69"/>
                          <a:pt x="96" y="69"/>
                          <a:pt x="96" y="69"/>
                        </a:cubicBezTo>
                        <a:cubicBezTo>
                          <a:pt x="97" y="69"/>
                          <a:pt x="98" y="69"/>
                          <a:pt x="99" y="69"/>
                        </a:cubicBezTo>
                        <a:cubicBezTo>
                          <a:pt x="101" y="70"/>
                          <a:pt x="101" y="72"/>
                          <a:pt x="101" y="74"/>
                        </a:cubicBezTo>
                        <a:cubicBezTo>
                          <a:pt x="101" y="77"/>
                          <a:pt x="102" y="78"/>
                          <a:pt x="102" y="81"/>
                        </a:cubicBezTo>
                        <a:cubicBezTo>
                          <a:pt x="102" y="84"/>
                          <a:pt x="99" y="85"/>
                          <a:pt x="99" y="88"/>
                        </a:cubicBezTo>
                        <a:cubicBezTo>
                          <a:pt x="99" y="90"/>
                          <a:pt x="101" y="90"/>
                          <a:pt x="101" y="91"/>
                        </a:cubicBezTo>
                        <a:cubicBezTo>
                          <a:pt x="102" y="92"/>
                          <a:pt x="102" y="94"/>
                          <a:pt x="103" y="95"/>
                        </a:cubicBezTo>
                        <a:cubicBezTo>
                          <a:pt x="105" y="98"/>
                          <a:pt x="108" y="99"/>
                          <a:pt x="108" y="103"/>
                        </a:cubicBezTo>
                        <a:cubicBezTo>
                          <a:pt x="108" y="105"/>
                          <a:pt x="109" y="108"/>
                          <a:pt x="107" y="110"/>
                        </a:cubicBezTo>
                        <a:cubicBezTo>
                          <a:pt x="105" y="112"/>
                          <a:pt x="99" y="110"/>
                          <a:pt x="99" y="113"/>
                        </a:cubicBezTo>
                        <a:cubicBezTo>
                          <a:pt x="99" y="114"/>
                          <a:pt x="99" y="114"/>
                          <a:pt x="99" y="115"/>
                        </a:cubicBezTo>
                        <a:cubicBezTo>
                          <a:pt x="99" y="117"/>
                          <a:pt x="97" y="118"/>
                          <a:pt x="96" y="120"/>
                        </a:cubicBezTo>
                        <a:cubicBezTo>
                          <a:pt x="95" y="122"/>
                          <a:pt x="95" y="124"/>
                          <a:pt x="95" y="126"/>
                        </a:cubicBezTo>
                        <a:cubicBezTo>
                          <a:pt x="97" y="126"/>
                          <a:pt x="98" y="125"/>
                          <a:pt x="101" y="125"/>
                        </a:cubicBezTo>
                        <a:cubicBezTo>
                          <a:pt x="103" y="131"/>
                          <a:pt x="103" y="131"/>
                          <a:pt x="103" y="131"/>
                        </a:cubicBezTo>
                        <a:cubicBezTo>
                          <a:pt x="106" y="129"/>
                          <a:pt x="108" y="129"/>
                          <a:pt x="111" y="127"/>
                        </a:cubicBezTo>
                        <a:cubicBezTo>
                          <a:pt x="117" y="122"/>
                          <a:pt x="119" y="118"/>
                          <a:pt x="126" y="112"/>
                        </a:cubicBezTo>
                        <a:cubicBezTo>
                          <a:pt x="124" y="122"/>
                          <a:pt x="124" y="122"/>
                          <a:pt x="124" y="122"/>
                        </a:cubicBezTo>
                        <a:cubicBezTo>
                          <a:pt x="125" y="125"/>
                          <a:pt x="128" y="126"/>
                          <a:pt x="128" y="130"/>
                        </a:cubicBezTo>
                        <a:cubicBezTo>
                          <a:pt x="127" y="131"/>
                          <a:pt x="126" y="131"/>
                          <a:pt x="124" y="131"/>
                        </a:cubicBezTo>
                        <a:cubicBezTo>
                          <a:pt x="122" y="131"/>
                          <a:pt x="121" y="130"/>
                          <a:pt x="119" y="130"/>
                        </a:cubicBezTo>
                        <a:cubicBezTo>
                          <a:pt x="119" y="131"/>
                          <a:pt x="119" y="131"/>
                          <a:pt x="119" y="131"/>
                        </a:cubicBezTo>
                        <a:cubicBezTo>
                          <a:pt x="121" y="132"/>
                          <a:pt x="123" y="132"/>
                          <a:pt x="123" y="135"/>
                        </a:cubicBezTo>
                        <a:cubicBezTo>
                          <a:pt x="123" y="138"/>
                          <a:pt x="121" y="140"/>
                          <a:pt x="118" y="140"/>
                        </a:cubicBezTo>
                        <a:cubicBezTo>
                          <a:pt x="117" y="140"/>
                          <a:pt x="116" y="139"/>
                          <a:pt x="115" y="140"/>
                        </a:cubicBezTo>
                        <a:cubicBezTo>
                          <a:pt x="116" y="140"/>
                          <a:pt x="117" y="140"/>
                          <a:pt x="117" y="141"/>
                        </a:cubicBezTo>
                        <a:cubicBezTo>
                          <a:pt x="117" y="142"/>
                          <a:pt x="117" y="142"/>
                          <a:pt x="116" y="143"/>
                        </a:cubicBezTo>
                        <a:cubicBezTo>
                          <a:pt x="114" y="142"/>
                          <a:pt x="115" y="139"/>
                          <a:pt x="113" y="139"/>
                        </a:cubicBezTo>
                        <a:cubicBezTo>
                          <a:pt x="110" y="139"/>
                          <a:pt x="110" y="142"/>
                          <a:pt x="108" y="143"/>
                        </a:cubicBezTo>
                        <a:cubicBezTo>
                          <a:pt x="109" y="144"/>
                          <a:pt x="109" y="145"/>
                          <a:pt x="110" y="146"/>
                        </a:cubicBezTo>
                        <a:cubicBezTo>
                          <a:pt x="110" y="148"/>
                          <a:pt x="110" y="148"/>
                          <a:pt x="110" y="148"/>
                        </a:cubicBezTo>
                        <a:cubicBezTo>
                          <a:pt x="108" y="148"/>
                          <a:pt x="107" y="148"/>
                          <a:pt x="105" y="148"/>
                        </a:cubicBezTo>
                        <a:cubicBezTo>
                          <a:pt x="105" y="148"/>
                          <a:pt x="105" y="148"/>
                          <a:pt x="105" y="149"/>
                        </a:cubicBezTo>
                        <a:cubicBezTo>
                          <a:pt x="105" y="150"/>
                          <a:pt x="107" y="150"/>
                          <a:pt x="107" y="152"/>
                        </a:cubicBezTo>
                        <a:cubicBezTo>
                          <a:pt x="107" y="153"/>
                          <a:pt x="106" y="153"/>
                          <a:pt x="105" y="155"/>
                        </a:cubicBezTo>
                        <a:cubicBezTo>
                          <a:pt x="104" y="156"/>
                          <a:pt x="105" y="157"/>
                          <a:pt x="104" y="158"/>
                        </a:cubicBezTo>
                        <a:cubicBezTo>
                          <a:pt x="104" y="160"/>
                          <a:pt x="102" y="160"/>
                          <a:pt x="101" y="162"/>
                        </a:cubicBezTo>
                        <a:cubicBezTo>
                          <a:pt x="102" y="162"/>
                          <a:pt x="102" y="163"/>
                          <a:pt x="103" y="164"/>
                        </a:cubicBezTo>
                        <a:cubicBezTo>
                          <a:pt x="103" y="165"/>
                          <a:pt x="103" y="165"/>
                          <a:pt x="103" y="165"/>
                        </a:cubicBezTo>
                        <a:cubicBezTo>
                          <a:pt x="102" y="165"/>
                          <a:pt x="102" y="165"/>
                          <a:pt x="102" y="165"/>
                        </a:cubicBezTo>
                        <a:cubicBezTo>
                          <a:pt x="100" y="165"/>
                          <a:pt x="100" y="164"/>
                          <a:pt x="98" y="163"/>
                        </a:cubicBezTo>
                        <a:cubicBezTo>
                          <a:pt x="98" y="164"/>
                          <a:pt x="98" y="164"/>
                          <a:pt x="98" y="164"/>
                        </a:cubicBezTo>
                        <a:cubicBezTo>
                          <a:pt x="99" y="165"/>
                          <a:pt x="99" y="166"/>
                          <a:pt x="99" y="167"/>
                        </a:cubicBezTo>
                        <a:cubicBezTo>
                          <a:pt x="96" y="168"/>
                          <a:pt x="95" y="170"/>
                          <a:pt x="93" y="173"/>
                        </a:cubicBezTo>
                        <a:cubicBezTo>
                          <a:pt x="92" y="174"/>
                          <a:pt x="89" y="174"/>
                          <a:pt x="89" y="175"/>
                        </a:cubicBezTo>
                        <a:cubicBezTo>
                          <a:pt x="89" y="177"/>
                          <a:pt x="92" y="177"/>
                          <a:pt x="92" y="179"/>
                        </a:cubicBezTo>
                        <a:cubicBezTo>
                          <a:pt x="92" y="182"/>
                          <a:pt x="89" y="182"/>
                          <a:pt x="89" y="185"/>
                        </a:cubicBezTo>
                        <a:cubicBezTo>
                          <a:pt x="90" y="185"/>
                          <a:pt x="90" y="185"/>
                          <a:pt x="91" y="185"/>
                        </a:cubicBezTo>
                        <a:cubicBezTo>
                          <a:pt x="90" y="187"/>
                          <a:pt x="90" y="189"/>
                          <a:pt x="88" y="191"/>
                        </a:cubicBezTo>
                        <a:cubicBezTo>
                          <a:pt x="87" y="193"/>
                          <a:pt x="84" y="194"/>
                          <a:pt x="84" y="196"/>
                        </a:cubicBezTo>
                        <a:cubicBezTo>
                          <a:pt x="84" y="198"/>
                          <a:pt x="86" y="199"/>
                          <a:pt x="86" y="201"/>
                        </a:cubicBezTo>
                        <a:cubicBezTo>
                          <a:pt x="86" y="205"/>
                          <a:pt x="86" y="205"/>
                          <a:pt x="86" y="205"/>
                        </a:cubicBezTo>
                        <a:cubicBezTo>
                          <a:pt x="86" y="209"/>
                          <a:pt x="93" y="209"/>
                          <a:pt x="93" y="213"/>
                        </a:cubicBezTo>
                        <a:cubicBezTo>
                          <a:pt x="93" y="223"/>
                          <a:pt x="90" y="228"/>
                          <a:pt x="88" y="237"/>
                        </a:cubicBezTo>
                        <a:cubicBezTo>
                          <a:pt x="86" y="246"/>
                          <a:pt x="83" y="256"/>
                          <a:pt x="73" y="256"/>
                        </a:cubicBezTo>
                        <a:cubicBezTo>
                          <a:pt x="70" y="256"/>
                          <a:pt x="66" y="256"/>
                          <a:pt x="66" y="253"/>
                        </a:cubicBezTo>
                        <a:cubicBezTo>
                          <a:pt x="66" y="245"/>
                          <a:pt x="71" y="242"/>
                          <a:pt x="71" y="235"/>
                        </a:cubicBezTo>
                        <a:cubicBezTo>
                          <a:pt x="71" y="233"/>
                          <a:pt x="71" y="231"/>
                          <a:pt x="70" y="231"/>
                        </a:cubicBezTo>
                        <a:cubicBezTo>
                          <a:pt x="68" y="231"/>
                          <a:pt x="68" y="234"/>
                          <a:pt x="67" y="235"/>
                        </a:cubicBezTo>
                        <a:cubicBezTo>
                          <a:pt x="66" y="234"/>
                          <a:pt x="66" y="234"/>
                          <a:pt x="65" y="234"/>
                        </a:cubicBezTo>
                        <a:cubicBezTo>
                          <a:pt x="63" y="237"/>
                          <a:pt x="65" y="242"/>
                          <a:pt x="61" y="242"/>
                        </a:cubicBezTo>
                        <a:cubicBezTo>
                          <a:pt x="58" y="242"/>
                          <a:pt x="58" y="236"/>
                          <a:pt x="55" y="236"/>
                        </a:cubicBezTo>
                        <a:cubicBezTo>
                          <a:pt x="54" y="236"/>
                          <a:pt x="54" y="236"/>
                          <a:pt x="53" y="237"/>
                        </a:cubicBezTo>
                        <a:cubicBezTo>
                          <a:pt x="53" y="237"/>
                          <a:pt x="53" y="238"/>
                          <a:pt x="53" y="238"/>
                        </a:cubicBezTo>
                        <a:cubicBezTo>
                          <a:pt x="53" y="240"/>
                          <a:pt x="55" y="241"/>
                          <a:pt x="55" y="243"/>
                        </a:cubicBezTo>
                        <a:cubicBezTo>
                          <a:pt x="55" y="247"/>
                          <a:pt x="52" y="248"/>
                          <a:pt x="50" y="251"/>
                        </a:cubicBezTo>
                        <a:cubicBezTo>
                          <a:pt x="46" y="258"/>
                          <a:pt x="45" y="262"/>
                          <a:pt x="41" y="269"/>
                        </a:cubicBezTo>
                        <a:cubicBezTo>
                          <a:pt x="40" y="270"/>
                          <a:pt x="40" y="270"/>
                          <a:pt x="40" y="270"/>
                        </a:cubicBezTo>
                        <a:cubicBezTo>
                          <a:pt x="43" y="250"/>
                          <a:pt x="43" y="250"/>
                          <a:pt x="43" y="250"/>
                        </a:cubicBezTo>
                        <a:cubicBezTo>
                          <a:pt x="43" y="250"/>
                          <a:pt x="42" y="251"/>
                          <a:pt x="41" y="251"/>
                        </a:cubicBezTo>
                        <a:cubicBezTo>
                          <a:pt x="39" y="251"/>
                          <a:pt x="38" y="247"/>
                          <a:pt x="36" y="246"/>
                        </a:cubicBezTo>
                        <a:cubicBezTo>
                          <a:pt x="35" y="249"/>
                          <a:pt x="33" y="250"/>
                          <a:pt x="33" y="254"/>
                        </a:cubicBezTo>
                        <a:cubicBezTo>
                          <a:pt x="33" y="256"/>
                          <a:pt x="36" y="257"/>
                          <a:pt x="36" y="259"/>
                        </a:cubicBezTo>
                        <a:cubicBezTo>
                          <a:pt x="36" y="263"/>
                          <a:pt x="34" y="265"/>
                          <a:pt x="34" y="268"/>
                        </a:cubicBezTo>
                        <a:cubicBezTo>
                          <a:pt x="33" y="269"/>
                          <a:pt x="32" y="268"/>
                          <a:pt x="31" y="268"/>
                        </a:cubicBezTo>
                        <a:cubicBezTo>
                          <a:pt x="29" y="269"/>
                          <a:pt x="29" y="269"/>
                          <a:pt x="29" y="269"/>
                        </a:cubicBezTo>
                        <a:cubicBezTo>
                          <a:pt x="26" y="268"/>
                          <a:pt x="25" y="267"/>
                          <a:pt x="22" y="267"/>
                        </a:cubicBezTo>
                        <a:cubicBezTo>
                          <a:pt x="23" y="262"/>
                          <a:pt x="24" y="258"/>
                          <a:pt x="25" y="253"/>
                        </a:cubicBezTo>
                        <a:cubicBezTo>
                          <a:pt x="25" y="253"/>
                          <a:pt x="24" y="253"/>
                          <a:pt x="24" y="253"/>
                        </a:cubicBezTo>
                        <a:cubicBezTo>
                          <a:pt x="20" y="253"/>
                          <a:pt x="18" y="252"/>
                          <a:pt x="14" y="252"/>
                        </a:cubicBezTo>
                        <a:cubicBezTo>
                          <a:pt x="7" y="252"/>
                          <a:pt x="3" y="257"/>
                          <a:pt x="2" y="264"/>
                        </a:cubicBezTo>
                        <a:cubicBezTo>
                          <a:pt x="2" y="266"/>
                          <a:pt x="0" y="267"/>
                          <a:pt x="0" y="269"/>
                        </a:cubicBezTo>
                        <a:cubicBezTo>
                          <a:pt x="0" y="273"/>
                          <a:pt x="1" y="275"/>
                          <a:pt x="2" y="278"/>
                        </a:cubicBezTo>
                        <a:cubicBezTo>
                          <a:pt x="3" y="278"/>
                          <a:pt x="3" y="278"/>
                          <a:pt x="3" y="278"/>
                        </a:cubicBezTo>
                        <a:cubicBezTo>
                          <a:pt x="4" y="276"/>
                          <a:pt x="3" y="272"/>
                          <a:pt x="6" y="272"/>
                        </a:cubicBezTo>
                        <a:cubicBezTo>
                          <a:pt x="14" y="272"/>
                          <a:pt x="23" y="276"/>
                          <a:pt x="23" y="284"/>
                        </a:cubicBezTo>
                        <a:cubicBezTo>
                          <a:pt x="23" y="285"/>
                          <a:pt x="22" y="285"/>
                          <a:pt x="21" y="285"/>
                        </a:cubicBezTo>
                        <a:cubicBezTo>
                          <a:pt x="19" y="285"/>
                          <a:pt x="18" y="282"/>
                          <a:pt x="16" y="282"/>
                        </a:cubicBezTo>
                        <a:cubicBezTo>
                          <a:pt x="15" y="282"/>
                          <a:pt x="15" y="283"/>
                          <a:pt x="14" y="283"/>
                        </a:cubicBezTo>
                        <a:cubicBezTo>
                          <a:pt x="16" y="285"/>
                          <a:pt x="20" y="285"/>
                          <a:pt x="20" y="287"/>
                        </a:cubicBezTo>
                        <a:cubicBezTo>
                          <a:pt x="20" y="297"/>
                          <a:pt x="6" y="298"/>
                          <a:pt x="6" y="308"/>
                        </a:cubicBezTo>
                        <a:cubicBezTo>
                          <a:pt x="6" y="311"/>
                          <a:pt x="8" y="312"/>
                          <a:pt x="9" y="315"/>
                        </a:cubicBezTo>
                        <a:cubicBezTo>
                          <a:pt x="10" y="317"/>
                          <a:pt x="10" y="321"/>
                          <a:pt x="13" y="321"/>
                        </a:cubicBezTo>
                        <a:cubicBezTo>
                          <a:pt x="15" y="321"/>
                          <a:pt x="16" y="320"/>
                          <a:pt x="18" y="319"/>
                        </a:cubicBezTo>
                        <a:cubicBezTo>
                          <a:pt x="20" y="323"/>
                          <a:pt x="22" y="324"/>
                          <a:pt x="22" y="328"/>
                        </a:cubicBezTo>
                        <a:cubicBezTo>
                          <a:pt x="22" y="332"/>
                          <a:pt x="18" y="334"/>
                          <a:pt x="18" y="338"/>
                        </a:cubicBezTo>
                        <a:cubicBezTo>
                          <a:pt x="18" y="341"/>
                          <a:pt x="20" y="341"/>
                          <a:pt x="21" y="343"/>
                        </a:cubicBezTo>
                        <a:cubicBezTo>
                          <a:pt x="23" y="346"/>
                          <a:pt x="23" y="348"/>
                          <a:pt x="26" y="350"/>
                        </a:cubicBezTo>
                        <a:cubicBezTo>
                          <a:pt x="26" y="346"/>
                          <a:pt x="26" y="345"/>
                          <a:pt x="26" y="341"/>
                        </a:cubicBezTo>
                        <a:cubicBezTo>
                          <a:pt x="26" y="340"/>
                          <a:pt x="26" y="339"/>
                          <a:pt x="26" y="338"/>
                        </a:cubicBezTo>
                        <a:cubicBezTo>
                          <a:pt x="26" y="336"/>
                          <a:pt x="25" y="336"/>
                          <a:pt x="25" y="334"/>
                        </a:cubicBezTo>
                        <a:cubicBezTo>
                          <a:pt x="25" y="332"/>
                          <a:pt x="26" y="332"/>
                          <a:pt x="28" y="331"/>
                        </a:cubicBezTo>
                        <a:cubicBezTo>
                          <a:pt x="30" y="330"/>
                          <a:pt x="31" y="328"/>
                          <a:pt x="33" y="327"/>
                        </a:cubicBezTo>
                        <a:cubicBezTo>
                          <a:pt x="34" y="327"/>
                          <a:pt x="34" y="328"/>
                          <a:pt x="34" y="328"/>
                        </a:cubicBezTo>
                        <a:cubicBezTo>
                          <a:pt x="34" y="331"/>
                          <a:pt x="31" y="333"/>
                          <a:pt x="31" y="336"/>
                        </a:cubicBezTo>
                        <a:cubicBezTo>
                          <a:pt x="31" y="338"/>
                          <a:pt x="34" y="338"/>
                          <a:pt x="36" y="340"/>
                        </a:cubicBezTo>
                        <a:cubicBezTo>
                          <a:pt x="39" y="344"/>
                          <a:pt x="40" y="348"/>
                          <a:pt x="40" y="354"/>
                        </a:cubicBezTo>
                        <a:cubicBezTo>
                          <a:pt x="40" y="360"/>
                          <a:pt x="40" y="360"/>
                          <a:pt x="40" y="360"/>
                        </a:cubicBezTo>
                        <a:cubicBezTo>
                          <a:pt x="39" y="368"/>
                          <a:pt x="39" y="368"/>
                          <a:pt x="39" y="368"/>
                        </a:cubicBezTo>
                        <a:cubicBezTo>
                          <a:pt x="39" y="372"/>
                          <a:pt x="39" y="372"/>
                          <a:pt x="39" y="372"/>
                        </a:cubicBezTo>
                        <a:cubicBezTo>
                          <a:pt x="39" y="376"/>
                          <a:pt x="41" y="379"/>
                          <a:pt x="44" y="381"/>
                        </a:cubicBezTo>
                        <a:cubicBezTo>
                          <a:pt x="46" y="381"/>
                          <a:pt x="47" y="383"/>
                          <a:pt x="49" y="383"/>
                        </a:cubicBezTo>
                        <a:cubicBezTo>
                          <a:pt x="52" y="383"/>
                          <a:pt x="52" y="380"/>
                          <a:pt x="54" y="378"/>
                        </a:cubicBezTo>
                        <a:cubicBezTo>
                          <a:pt x="56" y="377"/>
                          <a:pt x="57" y="378"/>
                          <a:pt x="59" y="378"/>
                        </a:cubicBezTo>
                        <a:cubicBezTo>
                          <a:pt x="59" y="378"/>
                          <a:pt x="59" y="378"/>
                          <a:pt x="59" y="378"/>
                        </a:cubicBezTo>
                        <a:cubicBezTo>
                          <a:pt x="60" y="377"/>
                          <a:pt x="60" y="376"/>
                          <a:pt x="61" y="375"/>
                        </a:cubicBezTo>
                        <a:cubicBezTo>
                          <a:pt x="61" y="375"/>
                          <a:pt x="62" y="375"/>
                          <a:pt x="63" y="375"/>
                        </a:cubicBezTo>
                        <a:cubicBezTo>
                          <a:pt x="65" y="375"/>
                          <a:pt x="65" y="373"/>
                          <a:pt x="66" y="372"/>
                        </a:cubicBezTo>
                        <a:cubicBezTo>
                          <a:pt x="68" y="369"/>
                          <a:pt x="70" y="367"/>
                          <a:pt x="73" y="365"/>
                        </a:cubicBezTo>
                        <a:cubicBezTo>
                          <a:pt x="77" y="362"/>
                          <a:pt x="82" y="362"/>
                          <a:pt x="82" y="357"/>
                        </a:cubicBezTo>
                        <a:cubicBezTo>
                          <a:pt x="82" y="356"/>
                          <a:pt x="81" y="355"/>
                          <a:pt x="81" y="354"/>
                        </a:cubicBezTo>
                        <a:cubicBezTo>
                          <a:pt x="81" y="351"/>
                          <a:pt x="83" y="350"/>
                          <a:pt x="83" y="347"/>
                        </a:cubicBezTo>
                        <a:cubicBezTo>
                          <a:pt x="84" y="343"/>
                          <a:pt x="83" y="337"/>
                          <a:pt x="88" y="337"/>
                        </a:cubicBezTo>
                        <a:cubicBezTo>
                          <a:pt x="90" y="337"/>
                          <a:pt x="90" y="338"/>
                          <a:pt x="91" y="339"/>
                        </a:cubicBezTo>
                        <a:cubicBezTo>
                          <a:pt x="94" y="340"/>
                          <a:pt x="96" y="339"/>
                          <a:pt x="98" y="339"/>
                        </a:cubicBezTo>
                        <a:cubicBezTo>
                          <a:pt x="98" y="339"/>
                          <a:pt x="98" y="339"/>
                          <a:pt x="98" y="339"/>
                        </a:cubicBezTo>
                        <a:cubicBezTo>
                          <a:pt x="101" y="327"/>
                          <a:pt x="101" y="327"/>
                          <a:pt x="101" y="327"/>
                        </a:cubicBezTo>
                        <a:cubicBezTo>
                          <a:pt x="100" y="325"/>
                          <a:pt x="103" y="324"/>
                          <a:pt x="105" y="323"/>
                        </a:cubicBezTo>
                        <a:cubicBezTo>
                          <a:pt x="110" y="318"/>
                          <a:pt x="109" y="313"/>
                          <a:pt x="114" y="308"/>
                        </a:cubicBezTo>
                        <a:cubicBezTo>
                          <a:pt x="115" y="306"/>
                          <a:pt x="118" y="306"/>
                          <a:pt x="118" y="304"/>
                        </a:cubicBezTo>
                        <a:cubicBezTo>
                          <a:pt x="119" y="301"/>
                          <a:pt x="121" y="300"/>
                          <a:pt x="121" y="297"/>
                        </a:cubicBezTo>
                        <a:cubicBezTo>
                          <a:pt x="121" y="295"/>
                          <a:pt x="119" y="293"/>
                          <a:pt x="119" y="291"/>
                        </a:cubicBezTo>
                        <a:cubicBezTo>
                          <a:pt x="119" y="288"/>
                          <a:pt x="122" y="288"/>
                          <a:pt x="122" y="285"/>
                        </a:cubicBezTo>
                        <a:cubicBezTo>
                          <a:pt x="123" y="283"/>
                          <a:pt x="123" y="280"/>
                          <a:pt x="125" y="279"/>
                        </a:cubicBezTo>
                        <a:cubicBezTo>
                          <a:pt x="127" y="278"/>
                          <a:pt x="129" y="279"/>
                          <a:pt x="130" y="277"/>
                        </a:cubicBezTo>
                        <a:cubicBezTo>
                          <a:pt x="132" y="274"/>
                          <a:pt x="132" y="271"/>
                          <a:pt x="132" y="268"/>
                        </a:cubicBezTo>
                        <a:cubicBezTo>
                          <a:pt x="132" y="264"/>
                          <a:pt x="127" y="264"/>
                          <a:pt x="127" y="261"/>
                        </a:cubicBezTo>
                        <a:cubicBezTo>
                          <a:pt x="127" y="259"/>
                          <a:pt x="130" y="258"/>
                          <a:pt x="130" y="256"/>
                        </a:cubicBezTo>
                        <a:cubicBezTo>
                          <a:pt x="130" y="254"/>
                          <a:pt x="128" y="253"/>
                          <a:pt x="128" y="251"/>
                        </a:cubicBezTo>
                        <a:cubicBezTo>
                          <a:pt x="128" y="245"/>
                          <a:pt x="128" y="245"/>
                          <a:pt x="128" y="245"/>
                        </a:cubicBezTo>
                        <a:cubicBezTo>
                          <a:pt x="128" y="242"/>
                          <a:pt x="131" y="242"/>
                          <a:pt x="131" y="240"/>
                        </a:cubicBezTo>
                        <a:cubicBezTo>
                          <a:pt x="131" y="238"/>
                          <a:pt x="129" y="237"/>
                          <a:pt x="129" y="235"/>
                        </a:cubicBezTo>
                        <a:cubicBezTo>
                          <a:pt x="129" y="231"/>
                          <a:pt x="131" y="229"/>
                          <a:pt x="134" y="225"/>
                        </a:cubicBezTo>
                        <a:cubicBezTo>
                          <a:pt x="135" y="223"/>
                          <a:pt x="134" y="221"/>
                          <a:pt x="136" y="219"/>
                        </a:cubicBezTo>
                        <a:cubicBezTo>
                          <a:pt x="137" y="218"/>
                          <a:pt x="138" y="219"/>
                          <a:pt x="140" y="218"/>
                        </a:cubicBezTo>
                        <a:cubicBezTo>
                          <a:pt x="143" y="216"/>
                          <a:pt x="144" y="213"/>
                          <a:pt x="147" y="213"/>
                        </a:cubicBezTo>
                        <a:cubicBezTo>
                          <a:pt x="150" y="213"/>
                          <a:pt x="151" y="215"/>
                          <a:pt x="153" y="215"/>
                        </a:cubicBezTo>
                        <a:cubicBezTo>
                          <a:pt x="159" y="215"/>
                          <a:pt x="163" y="213"/>
                          <a:pt x="165" y="208"/>
                        </a:cubicBezTo>
                        <a:cubicBezTo>
                          <a:pt x="166" y="209"/>
                          <a:pt x="167" y="210"/>
                          <a:pt x="168" y="211"/>
                        </a:cubicBezTo>
                        <a:cubicBezTo>
                          <a:pt x="170" y="209"/>
                          <a:pt x="172" y="208"/>
                          <a:pt x="173" y="205"/>
                        </a:cubicBezTo>
                        <a:cubicBezTo>
                          <a:pt x="173" y="204"/>
                          <a:pt x="173" y="203"/>
                          <a:pt x="173" y="202"/>
                        </a:cubicBezTo>
                        <a:cubicBezTo>
                          <a:pt x="174" y="200"/>
                          <a:pt x="176" y="200"/>
                          <a:pt x="177" y="199"/>
                        </a:cubicBezTo>
                        <a:cubicBezTo>
                          <a:pt x="179" y="198"/>
                          <a:pt x="179" y="196"/>
                          <a:pt x="179" y="193"/>
                        </a:cubicBezTo>
                        <a:cubicBezTo>
                          <a:pt x="179" y="191"/>
                          <a:pt x="178" y="191"/>
                          <a:pt x="178" y="189"/>
                        </a:cubicBezTo>
                        <a:cubicBezTo>
                          <a:pt x="178" y="189"/>
                          <a:pt x="178" y="189"/>
                          <a:pt x="178" y="188"/>
                        </a:cubicBezTo>
                        <a:cubicBezTo>
                          <a:pt x="181" y="188"/>
                          <a:pt x="182" y="186"/>
                          <a:pt x="185" y="186"/>
                        </a:cubicBezTo>
                        <a:cubicBezTo>
                          <a:pt x="187" y="186"/>
                          <a:pt x="189" y="188"/>
                          <a:pt x="191" y="188"/>
                        </a:cubicBezTo>
                        <a:cubicBezTo>
                          <a:pt x="191" y="188"/>
                          <a:pt x="191" y="188"/>
                          <a:pt x="191" y="188"/>
                        </a:cubicBezTo>
                        <a:cubicBezTo>
                          <a:pt x="191" y="188"/>
                          <a:pt x="190" y="188"/>
                          <a:pt x="190" y="187"/>
                        </a:cubicBezTo>
                        <a:cubicBezTo>
                          <a:pt x="190" y="186"/>
                          <a:pt x="191" y="185"/>
                          <a:pt x="191" y="183"/>
                        </a:cubicBezTo>
                        <a:cubicBezTo>
                          <a:pt x="191" y="180"/>
                          <a:pt x="188" y="177"/>
                          <a:pt x="185" y="177"/>
                        </a:cubicBezTo>
                        <a:cubicBezTo>
                          <a:pt x="180" y="177"/>
                          <a:pt x="179" y="183"/>
                          <a:pt x="174" y="183"/>
                        </a:cubicBezTo>
                        <a:cubicBezTo>
                          <a:pt x="171" y="183"/>
                          <a:pt x="171" y="180"/>
                          <a:pt x="169" y="178"/>
                        </a:cubicBezTo>
                        <a:cubicBezTo>
                          <a:pt x="167" y="175"/>
                          <a:pt x="163" y="174"/>
                          <a:pt x="163" y="170"/>
                        </a:cubicBezTo>
                        <a:cubicBezTo>
                          <a:pt x="163" y="169"/>
                          <a:pt x="164" y="169"/>
                          <a:pt x="164" y="168"/>
                        </a:cubicBezTo>
                        <a:cubicBezTo>
                          <a:pt x="164" y="164"/>
                          <a:pt x="162" y="162"/>
                          <a:pt x="162" y="159"/>
                        </a:cubicBezTo>
                        <a:cubicBezTo>
                          <a:pt x="162" y="159"/>
                          <a:pt x="162" y="159"/>
                          <a:pt x="162" y="159"/>
                        </a:cubicBezTo>
                        <a:cubicBezTo>
                          <a:pt x="159" y="157"/>
                          <a:pt x="158" y="154"/>
                          <a:pt x="157" y="151"/>
                        </a:cubicBezTo>
                        <a:cubicBezTo>
                          <a:pt x="154" y="147"/>
                          <a:pt x="151" y="146"/>
                          <a:pt x="149" y="142"/>
                        </a:cubicBezTo>
                        <a:cubicBezTo>
                          <a:pt x="146" y="138"/>
                          <a:pt x="147" y="135"/>
                          <a:pt x="147" y="131"/>
                        </a:cubicBezTo>
                        <a:cubicBezTo>
                          <a:pt x="147" y="129"/>
                          <a:pt x="146" y="128"/>
                          <a:pt x="147" y="126"/>
                        </a:cubicBezTo>
                        <a:cubicBezTo>
                          <a:pt x="147" y="126"/>
                          <a:pt x="148" y="125"/>
                          <a:pt x="148" y="124"/>
                        </a:cubicBezTo>
                        <a:cubicBezTo>
                          <a:pt x="146" y="123"/>
                          <a:pt x="144" y="122"/>
                          <a:pt x="144" y="119"/>
                        </a:cubicBezTo>
                        <a:cubicBezTo>
                          <a:pt x="144" y="115"/>
                          <a:pt x="146" y="114"/>
                          <a:pt x="146" y="110"/>
                        </a:cubicBezTo>
                        <a:cubicBezTo>
                          <a:pt x="146" y="108"/>
                          <a:pt x="145" y="107"/>
                          <a:pt x="144" y="105"/>
                        </a:cubicBezTo>
                        <a:cubicBezTo>
                          <a:pt x="148" y="105"/>
                          <a:pt x="152" y="104"/>
                          <a:pt x="152" y="101"/>
                        </a:cubicBezTo>
                        <a:cubicBezTo>
                          <a:pt x="152" y="87"/>
                          <a:pt x="152" y="87"/>
                          <a:pt x="152" y="87"/>
                        </a:cubicBezTo>
                        <a:cubicBezTo>
                          <a:pt x="152" y="85"/>
                          <a:pt x="151" y="84"/>
                          <a:pt x="151" y="82"/>
                        </a:cubicBezTo>
                        <a:cubicBezTo>
                          <a:pt x="151" y="80"/>
                          <a:pt x="152" y="79"/>
                          <a:pt x="152" y="78"/>
                        </a:cubicBezTo>
                        <a:cubicBezTo>
                          <a:pt x="152" y="76"/>
                          <a:pt x="151" y="75"/>
                          <a:pt x="151" y="74"/>
                        </a:cubicBezTo>
                        <a:cubicBezTo>
                          <a:pt x="150" y="74"/>
                          <a:pt x="149" y="76"/>
                          <a:pt x="147" y="76"/>
                        </a:cubicBezTo>
                        <a:cubicBezTo>
                          <a:pt x="145" y="76"/>
                          <a:pt x="145" y="73"/>
                          <a:pt x="145" y="71"/>
                        </a:cubicBezTo>
                        <a:cubicBezTo>
                          <a:pt x="145" y="68"/>
                          <a:pt x="145" y="66"/>
                          <a:pt x="143" y="63"/>
                        </a:cubicBezTo>
                        <a:cubicBezTo>
                          <a:pt x="142" y="61"/>
                          <a:pt x="140" y="61"/>
                          <a:pt x="137" y="61"/>
                        </a:cubicBezTo>
                        <a:cubicBezTo>
                          <a:pt x="135" y="61"/>
                          <a:pt x="135" y="64"/>
                          <a:pt x="133" y="65"/>
                        </a:cubicBezTo>
                        <a:cubicBezTo>
                          <a:pt x="127" y="67"/>
                          <a:pt x="125" y="72"/>
                          <a:pt x="119" y="72"/>
                        </a:cubicBezTo>
                        <a:cubicBezTo>
                          <a:pt x="114" y="72"/>
                          <a:pt x="112" y="67"/>
                          <a:pt x="108" y="63"/>
                        </a:cubicBezTo>
                        <a:cubicBezTo>
                          <a:pt x="105" y="61"/>
                          <a:pt x="102" y="62"/>
                          <a:pt x="101" y="60"/>
                        </a:cubicBezTo>
                        <a:cubicBezTo>
                          <a:pt x="96" y="53"/>
                          <a:pt x="96" y="49"/>
                          <a:pt x="94" y="41"/>
                        </a:cubicBezTo>
                        <a:cubicBezTo>
                          <a:pt x="93" y="37"/>
                          <a:pt x="92" y="35"/>
                          <a:pt x="92" y="30"/>
                        </a:cubicBezTo>
                        <a:cubicBezTo>
                          <a:pt x="92" y="23"/>
                          <a:pt x="95" y="20"/>
                          <a:pt x="98" y="13"/>
                        </a:cubicBezTo>
                        <a:cubicBezTo>
                          <a:pt x="99" y="11"/>
                          <a:pt x="99" y="9"/>
                          <a:pt x="100" y="6"/>
                        </a:cubicBezTo>
                        <a:cubicBezTo>
                          <a:pt x="103" y="3"/>
                          <a:pt x="106" y="4"/>
                          <a:pt x="110" y="4"/>
                        </a:cubicBezTo>
                        <a:cubicBezTo>
                          <a:pt x="115" y="4"/>
                          <a:pt x="118" y="5"/>
                          <a:pt x="123" y="6"/>
                        </a:cubicBezTo>
                        <a:cubicBezTo>
                          <a:pt x="130" y="6"/>
                          <a:pt x="132" y="8"/>
                          <a:pt x="140" y="10"/>
                        </a:cubicBezTo>
                        <a:cubicBezTo>
                          <a:pt x="141" y="9"/>
                          <a:pt x="141" y="9"/>
                          <a:pt x="141" y="9"/>
                        </a:cubicBezTo>
                        <a:cubicBezTo>
                          <a:pt x="130" y="6"/>
                          <a:pt x="123" y="3"/>
                          <a:pt x="112" y="3"/>
                        </a:cubicBezTo>
                        <a:cubicBezTo>
                          <a:pt x="107" y="3"/>
                          <a:pt x="107" y="3"/>
                          <a:pt x="107" y="3"/>
                        </a:cubicBezTo>
                        <a:cubicBezTo>
                          <a:pt x="105" y="3"/>
                          <a:pt x="104" y="3"/>
                          <a:pt x="102" y="3"/>
                        </a:cubicBezTo>
                        <a:cubicBezTo>
                          <a:pt x="98" y="3"/>
                          <a:pt x="96" y="0"/>
                          <a:pt x="93" y="0"/>
                        </a:cubicBezTo>
                        <a:cubicBezTo>
                          <a:pt x="85" y="0"/>
                          <a:pt x="82" y="6"/>
                          <a:pt x="76" y="11"/>
                        </a:cubicBezTo>
                        <a:cubicBezTo>
                          <a:pt x="74" y="13"/>
                          <a:pt x="72" y="15"/>
                          <a:pt x="70" y="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9" name="Google Shape;59;p4"/>
                  <p:cNvSpPr/>
                  <p:nvPr/>
                </p:nvSpPr>
                <p:spPr>
                  <a:xfrm>
                    <a:off x="4721225" y="2597150"/>
                    <a:ext cx="1123950" cy="1184276"/>
                  </a:xfrm>
                  <a:custGeom>
                    <a:avLst/>
                    <a:gdLst/>
                    <a:ahLst/>
                    <a:cxnLst/>
                    <a:rect l="l" t="t" r="r" b="b"/>
                    <a:pathLst>
                      <a:path w="770" h="812" extrusionOk="0">
                        <a:moveTo>
                          <a:pt x="0" y="806"/>
                        </a:moveTo>
                        <a:cubicBezTo>
                          <a:pt x="5" y="809"/>
                          <a:pt x="8" y="811"/>
                          <a:pt x="14" y="811"/>
                        </a:cubicBezTo>
                        <a:cubicBezTo>
                          <a:pt x="21" y="811"/>
                          <a:pt x="24" y="806"/>
                          <a:pt x="31" y="806"/>
                        </a:cubicBezTo>
                        <a:cubicBezTo>
                          <a:pt x="34" y="806"/>
                          <a:pt x="36" y="808"/>
                          <a:pt x="36" y="810"/>
                        </a:cubicBezTo>
                        <a:cubicBezTo>
                          <a:pt x="36" y="810"/>
                          <a:pt x="36" y="810"/>
                          <a:pt x="36" y="810"/>
                        </a:cubicBezTo>
                        <a:cubicBezTo>
                          <a:pt x="36" y="810"/>
                          <a:pt x="36" y="811"/>
                          <a:pt x="37" y="811"/>
                        </a:cubicBezTo>
                        <a:cubicBezTo>
                          <a:pt x="40" y="811"/>
                          <a:pt x="42" y="810"/>
                          <a:pt x="44" y="812"/>
                        </a:cubicBezTo>
                        <a:cubicBezTo>
                          <a:pt x="45" y="808"/>
                          <a:pt x="46" y="805"/>
                          <a:pt x="49" y="803"/>
                        </a:cubicBezTo>
                        <a:cubicBezTo>
                          <a:pt x="51" y="802"/>
                          <a:pt x="51" y="800"/>
                          <a:pt x="53" y="800"/>
                        </a:cubicBezTo>
                        <a:cubicBezTo>
                          <a:pt x="56" y="800"/>
                          <a:pt x="57" y="803"/>
                          <a:pt x="61" y="804"/>
                        </a:cubicBezTo>
                        <a:cubicBezTo>
                          <a:pt x="63" y="804"/>
                          <a:pt x="64" y="804"/>
                          <a:pt x="66" y="804"/>
                        </a:cubicBezTo>
                        <a:cubicBezTo>
                          <a:pt x="70" y="805"/>
                          <a:pt x="72" y="808"/>
                          <a:pt x="76" y="810"/>
                        </a:cubicBezTo>
                        <a:cubicBezTo>
                          <a:pt x="80" y="812"/>
                          <a:pt x="82" y="811"/>
                          <a:pt x="86" y="811"/>
                        </a:cubicBezTo>
                        <a:cubicBezTo>
                          <a:pt x="92" y="804"/>
                          <a:pt x="95" y="800"/>
                          <a:pt x="100" y="792"/>
                        </a:cubicBezTo>
                        <a:cubicBezTo>
                          <a:pt x="102" y="788"/>
                          <a:pt x="105" y="786"/>
                          <a:pt x="106" y="781"/>
                        </a:cubicBezTo>
                        <a:cubicBezTo>
                          <a:pt x="108" y="774"/>
                          <a:pt x="106" y="770"/>
                          <a:pt x="109" y="763"/>
                        </a:cubicBezTo>
                        <a:cubicBezTo>
                          <a:pt x="110" y="761"/>
                          <a:pt x="112" y="760"/>
                          <a:pt x="114" y="759"/>
                        </a:cubicBezTo>
                        <a:cubicBezTo>
                          <a:pt x="117" y="758"/>
                          <a:pt x="118" y="756"/>
                          <a:pt x="121" y="756"/>
                        </a:cubicBezTo>
                        <a:cubicBezTo>
                          <a:pt x="125" y="756"/>
                          <a:pt x="125" y="756"/>
                          <a:pt x="125" y="756"/>
                        </a:cubicBezTo>
                        <a:cubicBezTo>
                          <a:pt x="127" y="756"/>
                          <a:pt x="128" y="754"/>
                          <a:pt x="130" y="752"/>
                        </a:cubicBezTo>
                        <a:cubicBezTo>
                          <a:pt x="131" y="751"/>
                          <a:pt x="133" y="751"/>
                          <a:pt x="134" y="750"/>
                        </a:cubicBezTo>
                        <a:cubicBezTo>
                          <a:pt x="136" y="748"/>
                          <a:pt x="137" y="745"/>
                          <a:pt x="140" y="744"/>
                        </a:cubicBezTo>
                        <a:cubicBezTo>
                          <a:pt x="144" y="745"/>
                          <a:pt x="144" y="745"/>
                          <a:pt x="144" y="745"/>
                        </a:cubicBezTo>
                        <a:cubicBezTo>
                          <a:pt x="147" y="744"/>
                          <a:pt x="146" y="741"/>
                          <a:pt x="149" y="739"/>
                        </a:cubicBezTo>
                        <a:cubicBezTo>
                          <a:pt x="153" y="737"/>
                          <a:pt x="156" y="738"/>
                          <a:pt x="160" y="736"/>
                        </a:cubicBezTo>
                        <a:cubicBezTo>
                          <a:pt x="162" y="734"/>
                          <a:pt x="162" y="730"/>
                          <a:pt x="165" y="730"/>
                        </a:cubicBezTo>
                        <a:cubicBezTo>
                          <a:pt x="166" y="730"/>
                          <a:pt x="166" y="732"/>
                          <a:pt x="167" y="733"/>
                        </a:cubicBezTo>
                        <a:cubicBezTo>
                          <a:pt x="168" y="734"/>
                          <a:pt x="169" y="735"/>
                          <a:pt x="171" y="737"/>
                        </a:cubicBezTo>
                        <a:cubicBezTo>
                          <a:pt x="174" y="741"/>
                          <a:pt x="178" y="743"/>
                          <a:pt x="183" y="743"/>
                        </a:cubicBezTo>
                        <a:cubicBezTo>
                          <a:pt x="189" y="743"/>
                          <a:pt x="189" y="734"/>
                          <a:pt x="195" y="734"/>
                        </a:cubicBezTo>
                        <a:cubicBezTo>
                          <a:pt x="198" y="734"/>
                          <a:pt x="198" y="737"/>
                          <a:pt x="201" y="738"/>
                        </a:cubicBezTo>
                        <a:cubicBezTo>
                          <a:pt x="204" y="739"/>
                          <a:pt x="206" y="739"/>
                          <a:pt x="208" y="741"/>
                        </a:cubicBezTo>
                        <a:cubicBezTo>
                          <a:pt x="210" y="742"/>
                          <a:pt x="211" y="743"/>
                          <a:pt x="212" y="743"/>
                        </a:cubicBezTo>
                        <a:cubicBezTo>
                          <a:pt x="217" y="743"/>
                          <a:pt x="217" y="743"/>
                          <a:pt x="217" y="743"/>
                        </a:cubicBezTo>
                        <a:cubicBezTo>
                          <a:pt x="217" y="743"/>
                          <a:pt x="217" y="744"/>
                          <a:pt x="217" y="744"/>
                        </a:cubicBezTo>
                        <a:cubicBezTo>
                          <a:pt x="217" y="745"/>
                          <a:pt x="217" y="745"/>
                          <a:pt x="217" y="745"/>
                        </a:cubicBezTo>
                        <a:cubicBezTo>
                          <a:pt x="217" y="746"/>
                          <a:pt x="217" y="747"/>
                          <a:pt x="218" y="747"/>
                        </a:cubicBezTo>
                        <a:cubicBezTo>
                          <a:pt x="219" y="747"/>
                          <a:pt x="219" y="747"/>
                          <a:pt x="220" y="746"/>
                        </a:cubicBezTo>
                        <a:cubicBezTo>
                          <a:pt x="222" y="747"/>
                          <a:pt x="222" y="747"/>
                          <a:pt x="222" y="747"/>
                        </a:cubicBezTo>
                        <a:cubicBezTo>
                          <a:pt x="222" y="749"/>
                          <a:pt x="221" y="753"/>
                          <a:pt x="224" y="753"/>
                        </a:cubicBezTo>
                        <a:cubicBezTo>
                          <a:pt x="229" y="753"/>
                          <a:pt x="231" y="750"/>
                          <a:pt x="235" y="747"/>
                        </a:cubicBezTo>
                        <a:cubicBezTo>
                          <a:pt x="237" y="745"/>
                          <a:pt x="239" y="746"/>
                          <a:pt x="240" y="745"/>
                        </a:cubicBezTo>
                        <a:cubicBezTo>
                          <a:pt x="242" y="743"/>
                          <a:pt x="242" y="740"/>
                          <a:pt x="245" y="740"/>
                        </a:cubicBezTo>
                        <a:cubicBezTo>
                          <a:pt x="251" y="740"/>
                          <a:pt x="251" y="740"/>
                          <a:pt x="251" y="740"/>
                        </a:cubicBezTo>
                        <a:cubicBezTo>
                          <a:pt x="253" y="740"/>
                          <a:pt x="253" y="738"/>
                          <a:pt x="255" y="738"/>
                        </a:cubicBezTo>
                        <a:cubicBezTo>
                          <a:pt x="258" y="738"/>
                          <a:pt x="258" y="741"/>
                          <a:pt x="261" y="741"/>
                        </a:cubicBezTo>
                        <a:cubicBezTo>
                          <a:pt x="261" y="741"/>
                          <a:pt x="261" y="741"/>
                          <a:pt x="261" y="741"/>
                        </a:cubicBezTo>
                        <a:cubicBezTo>
                          <a:pt x="264" y="738"/>
                          <a:pt x="267" y="737"/>
                          <a:pt x="269" y="732"/>
                        </a:cubicBezTo>
                        <a:cubicBezTo>
                          <a:pt x="270" y="730"/>
                          <a:pt x="271" y="727"/>
                          <a:pt x="274" y="726"/>
                        </a:cubicBezTo>
                        <a:cubicBezTo>
                          <a:pt x="276" y="726"/>
                          <a:pt x="276" y="723"/>
                          <a:pt x="278" y="722"/>
                        </a:cubicBezTo>
                        <a:cubicBezTo>
                          <a:pt x="279" y="721"/>
                          <a:pt x="280" y="722"/>
                          <a:pt x="281" y="720"/>
                        </a:cubicBezTo>
                        <a:cubicBezTo>
                          <a:pt x="284" y="717"/>
                          <a:pt x="284" y="712"/>
                          <a:pt x="288" y="712"/>
                        </a:cubicBezTo>
                        <a:cubicBezTo>
                          <a:pt x="288" y="712"/>
                          <a:pt x="289" y="713"/>
                          <a:pt x="289" y="713"/>
                        </a:cubicBezTo>
                        <a:cubicBezTo>
                          <a:pt x="291" y="713"/>
                          <a:pt x="290" y="711"/>
                          <a:pt x="291" y="710"/>
                        </a:cubicBezTo>
                        <a:cubicBezTo>
                          <a:pt x="292" y="708"/>
                          <a:pt x="294" y="708"/>
                          <a:pt x="296" y="706"/>
                        </a:cubicBezTo>
                        <a:cubicBezTo>
                          <a:pt x="298" y="703"/>
                          <a:pt x="301" y="703"/>
                          <a:pt x="303" y="700"/>
                        </a:cubicBezTo>
                        <a:cubicBezTo>
                          <a:pt x="306" y="698"/>
                          <a:pt x="305" y="694"/>
                          <a:pt x="307" y="692"/>
                        </a:cubicBezTo>
                        <a:cubicBezTo>
                          <a:pt x="309" y="690"/>
                          <a:pt x="312" y="689"/>
                          <a:pt x="312" y="686"/>
                        </a:cubicBezTo>
                        <a:cubicBezTo>
                          <a:pt x="312" y="682"/>
                          <a:pt x="312" y="682"/>
                          <a:pt x="312" y="682"/>
                        </a:cubicBezTo>
                        <a:cubicBezTo>
                          <a:pt x="312" y="678"/>
                          <a:pt x="317" y="678"/>
                          <a:pt x="320" y="676"/>
                        </a:cubicBezTo>
                        <a:cubicBezTo>
                          <a:pt x="323" y="674"/>
                          <a:pt x="323" y="672"/>
                          <a:pt x="323" y="669"/>
                        </a:cubicBezTo>
                        <a:cubicBezTo>
                          <a:pt x="323" y="666"/>
                          <a:pt x="322" y="665"/>
                          <a:pt x="322" y="662"/>
                        </a:cubicBezTo>
                        <a:cubicBezTo>
                          <a:pt x="322" y="660"/>
                          <a:pt x="326" y="660"/>
                          <a:pt x="328" y="658"/>
                        </a:cubicBezTo>
                        <a:cubicBezTo>
                          <a:pt x="330" y="657"/>
                          <a:pt x="330" y="655"/>
                          <a:pt x="332" y="654"/>
                        </a:cubicBezTo>
                        <a:cubicBezTo>
                          <a:pt x="336" y="652"/>
                          <a:pt x="339" y="652"/>
                          <a:pt x="341" y="648"/>
                        </a:cubicBezTo>
                        <a:cubicBezTo>
                          <a:pt x="342" y="646"/>
                          <a:pt x="342" y="644"/>
                          <a:pt x="343" y="643"/>
                        </a:cubicBezTo>
                        <a:cubicBezTo>
                          <a:pt x="346" y="639"/>
                          <a:pt x="350" y="640"/>
                          <a:pt x="355" y="639"/>
                        </a:cubicBezTo>
                        <a:cubicBezTo>
                          <a:pt x="357" y="639"/>
                          <a:pt x="358" y="637"/>
                          <a:pt x="359" y="637"/>
                        </a:cubicBezTo>
                        <a:cubicBezTo>
                          <a:pt x="362" y="637"/>
                          <a:pt x="362" y="640"/>
                          <a:pt x="365" y="640"/>
                        </a:cubicBezTo>
                        <a:cubicBezTo>
                          <a:pt x="369" y="640"/>
                          <a:pt x="369" y="635"/>
                          <a:pt x="373" y="633"/>
                        </a:cubicBezTo>
                        <a:cubicBezTo>
                          <a:pt x="376" y="631"/>
                          <a:pt x="378" y="631"/>
                          <a:pt x="380" y="628"/>
                        </a:cubicBezTo>
                        <a:cubicBezTo>
                          <a:pt x="382" y="627"/>
                          <a:pt x="381" y="625"/>
                          <a:pt x="383" y="624"/>
                        </a:cubicBezTo>
                        <a:cubicBezTo>
                          <a:pt x="384" y="623"/>
                          <a:pt x="386" y="624"/>
                          <a:pt x="387" y="623"/>
                        </a:cubicBezTo>
                        <a:cubicBezTo>
                          <a:pt x="389" y="622"/>
                          <a:pt x="389" y="619"/>
                          <a:pt x="392" y="619"/>
                        </a:cubicBezTo>
                        <a:cubicBezTo>
                          <a:pt x="394" y="619"/>
                          <a:pt x="395" y="621"/>
                          <a:pt x="397" y="621"/>
                        </a:cubicBezTo>
                        <a:cubicBezTo>
                          <a:pt x="397" y="621"/>
                          <a:pt x="398" y="620"/>
                          <a:pt x="398" y="620"/>
                        </a:cubicBezTo>
                        <a:cubicBezTo>
                          <a:pt x="401" y="620"/>
                          <a:pt x="401" y="624"/>
                          <a:pt x="403" y="624"/>
                        </a:cubicBezTo>
                        <a:cubicBezTo>
                          <a:pt x="406" y="624"/>
                          <a:pt x="406" y="620"/>
                          <a:pt x="407" y="618"/>
                        </a:cubicBezTo>
                        <a:cubicBezTo>
                          <a:pt x="408" y="616"/>
                          <a:pt x="410" y="615"/>
                          <a:pt x="410" y="613"/>
                        </a:cubicBezTo>
                        <a:cubicBezTo>
                          <a:pt x="411" y="611"/>
                          <a:pt x="411" y="609"/>
                          <a:pt x="413" y="607"/>
                        </a:cubicBezTo>
                        <a:cubicBezTo>
                          <a:pt x="416" y="604"/>
                          <a:pt x="421" y="604"/>
                          <a:pt x="421" y="599"/>
                        </a:cubicBezTo>
                        <a:cubicBezTo>
                          <a:pt x="422" y="599"/>
                          <a:pt x="422" y="599"/>
                          <a:pt x="422" y="599"/>
                        </a:cubicBezTo>
                        <a:cubicBezTo>
                          <a:pt x="423" y="599"/>
                          <a:pt x="424" y="599"/>
                          <a:pt x="425" y="599"/>
                        </a:cubicBezTo>
                        <a:cubicBezTo>
                          <a:pt x="428" y="599"/>
                          <a:pt x="429" y="595"/>
                          <a:pt x="432" y="595"/>
                        </a:cubicBezTo>
                        <a:cubicBezTo>
                          <a:pt x="434" y="595"/>
                          <a:pt x="434" y="595"/>
                          <a:pt x="435" y="595"/>
                        </a:cubicBezTo>
                        <a:cubicBezTo>
                          <a:pt x="441" y="595"/>
                          <a:pt x="442" y="590"/>
                          <a:pt x="447" y="588"/>
                        </a:cubicBezTo>
                        <a:cubicBezTo>
                          <a:pt x="447" y="587"/>
                          <a:pt x="447" y="587"/>
                          <a:pt x="447" y="586"/>
                        </a:cubicBezTo>
                        <a:cubicBezTo>
                          <a:pt x="447" y="583"/>
                          <a:pt x="449" y="581"/>
                          <a:pt x="452" y="579"/>
                        </a:cubicBezTo>
                        <a:cubicBezTo>
                          <a:pt x="454" y="577"/>
                          <a:pt x="455" y="574"/>
                          <a:pt x="457" y="574"/>
                        </a:cubicBezTo>
                        <a:cubicBezTo>
                          <a:pt x="459" y="574"/>
                          <a:pt x="460" y="577"/>
                          <a:pt x="460" y="579"/>
                        </a:cubicBezTo>
                        <a:cubicBezTo>
                          <a:pt x="465" y="578"/>
                          <a:pt x="467" y="573"/>
                          <a:pt x="469" y="568"/>
                        </a:cubicBezTo>
                        <a:cubicBezTo>
                          <a:pt x="471" y="566"/>
                          <a:pt x="474" y="566"/>
                          <a:pt x="474" y="563"/>
                        </a:cubicBezTo>
                        <a:cubicBezTo>
                          <a:pt x="474" y="562"/>
                          <a:pt x="473" y="562"/>
                          <a:pt x="473" y="561"/>
                        </a:cubicBezTo>
                        <a:cubicBezTo>
                          <a:pt x="473" y="556"/>
                          <a:pt x="477" y="554"/>
                          <a:pt x="480" y="552"/>
                        </a:cubicBezTo>
                        <a:cubicBezTo>
                          <a:pt x="483" y="551"/>
                          <a:pt x="483" y="548"/>
                          <a:pt x="486" y="548"/>
                        </a:cubicBezTo>
                        <a:cubicBezTo>
                          <a:pt x="487" y="548"/>
                          <a:pt x="487" y="549"/>
                          <a:pt x="488" y="549"/>
                        </a:cubicBezTo>
                        <a:cubicBezTo>
                          <a:pt x="491" y="549"/>
                          <a:pt x="492" y="545"/>
                          <a:pt x="495" y="545"/>
                        </a:cubicBezTo>
                        <a:cubicBezTo>
                          <a:pt x="502" y="542"/>
                          <a:pt x="504" y="535"/>
                          <a:pt x="507" y="528"/>
                        </a:cubicBezTo>
                        <a:cubicBezTo>
                          <a:pt x="509" y="525"/>
                          <a:pt x="511" y="525"/>
                          <a:pt x="514" y="523"/>
                        </a:cubicBezTo>
                        <a:cubicBezTo>
                          <a:pt x="516" y="521"/>
                          <a:pt x="516" y="517"/>
                          <a:pt x="519" y="517"/>
                        </a:cubicBezTo>
                        <a:cubicBezTo>
                          <a:pt x="520" y="517"/>
                          <a:pt x="520" y="518"/>
                          <a:pt x="521" y="518"/>
                        </a:cubicBezTo>
                        <a:cubicBezTo>
                          <a:pt x="523" y="518"/>
                          <a:pt x="525" y="516"/>
                          <a:pt x="527" y="516"/>
                        </a:cubicBezTo>
                        <a:cubicBezTo>
                          <a:pt x="528" y="516"/>
                          <a:pt x="528" y="518"/>
                          <a:pt x="529" y="519"/>
                        </a:cubicBezTo>
                        <a:cubicBezTo>
                          <a:pt x="532" y="517"/>
                          <a:pt x="535" y="516"/>
                          <a:pt x="537" y="513"/>
                        </a:cubicBezTo>
                        <a:cubicBezTo>
                          <a:pt x="538" y="511"/>
                          <a:pt x="538" y="508"/>
                          <a:pt x="540" y="508"/>
                        </a:cubicBezTo>
                        <a:cubicBezTo>
                          <a:pt x="540" y="508"/>
                          <a:pt x="541" y="509"/>
                          <a:pt x="541" y="509"/>
                        </a:cubicBezTo>
                        <a:cubicBezTo>
                          <a:pt x="544" y="509"/>
                          <a:pt x="543" y="504"/>
                          <a:pt x="545" y="502"/>
                        </a:cubicBezTo>
                        <a:cubicBezTo>
                          <a:pt x="546" y="499"/>
                          <a:pt x="548" y="497"/>
                          <a:pt x="548" y="494"/>
                        </a:cubicBezTo>
                        <a:cubicBezTo>
                          <a:pt x="548" y="487"/>
                          <a:pt x="554" y="483"/>
                          <a:pt x="560" y="481"/>
                        </a:cubicBezTo>
                        <a:cubicBezTo>
                          <a:pt x="562" y="481"/>
                          <a:pt x="563" y="478"/>
                          <a:pt x="565" y="478"/>
                        </a:cubicBezTo>
                        <a:cubicBezTo>
                          <a:pt x="569" y="478"/>
                          <a:pt x="571" y="478"/>
                          <a:pt x="574" y="477"/>
                        </a:cubicBezTo>
                        <a:cubicBezTo>
                          <a:pt x="577" y="476"/>
                          <a:pt x="579" y="476"/>
                          <a:pt x="582" y="476"/>
                        </a:cubicBezTo>
                        <a:cubicBezTo>
                          <a:pt x="583" y="476"/>
                          <a:pt x="584" y="477"/>
                          <a:pt x="585" y="477"/>
                        </a:cubicBezTo>
                        <a:cubicBezTo>
                          <a:pt x="592" y="477"/>
                          <a:pt x="599" y="475"/>
                          <a:pt x="600" y="468"/>
                        </a:cubicBezTo>
                        <a:cubicBezTo>
                          <a:pt x="601" y="468"/>
                          <a:pt x="601" y="468"/>
                          <a:pt x="601" y="468"/>
                        </a:cubicBezTo>
                        <a:cubicBezTo>
                          <a:pt x="603" y="468"/>
                          <a:pt x="604" y="469"/>
                          <a:pt x="606" y="469"/>
                        </a:cubicBezTo>
                        <a:cubicBezTo>
                          <a:pt x="612" y="469"/>
                          <a:pt x="611" y="462"/>
                          <a:pt x="615" y="458"/>
                        </a:cubicBezTo>
                        <a:cubicBezTo>
                          <a:pt x="616" y="456"/>
                          <a:pt x="618" y="457"/>
                          <a:pt x="620" y="455"/>
                        </a:cubicBezTo>
                        <a:cubicBezTo>
                          <a:pt x="622" y="454"/>
                          <a:pt x="623" y="451"/>
                          <a:pt x="626" y="451"/>
                        </a:cubicBezTo>
                        <a:cubicBezTo>
                          <a:pt x="630" y="451"/>
                          <a:pt x="632" y="450"/>
                          <a:pt x="635" y="449"/>
                        </a:cubicBezTo>
                        <a:cubicBezTo>
                          <a:pt x="637" y="448"/>
                          <a:pt x="639" y="448"/>
                          <a:pt x="640" y="447"/>
                        </a:cubicBezTo>
                        <a:cubicBezTo>
                          <a:pt x="642" y="442"/>
                          <a:pt x="643" y="439"/>
                          <a:pt x="646" y="434"/>
                        </a:cubicBezTo>
                        <a:cubicBezTo>
                          <a:pt x="648" y="432"/>
                          <a:pt x="651" y="432"/>
                          <a:pt x="653" y="430"/>
                        </a:cubicBezTo>
                        <a:cubicBezTo>
                          <a:pt x="655" y="428"/>
                          <a:pt x="655" y="425"/>
                          <a:pt x="655" y="422"/>
                        </a:cubicBezTo>
                        <a:cubicBezTo>
                          <a:pt x="656" y="419"/>
                          <a:pt x="659" y="418"/>
                          <a:pt x="661" y="417"/>
                        </a:cubicBezTo>
                        <a:cubicBezTo>
                          <a:pt x="663" y="416"/>
                          <a:pt x="662" y="414"/>
                          <a:pt x="663" y="412"/>
                        </a:cubicBezTo>
                        <a:cubicBezTo>
                          <a:pt x="665" y="411"/>
                          <a:pt x="667" y="412"/>
                          <a:pt x="669" y="411"/>
                        </a:cubicBezTo>
                        <a:cubicBezTo>
                          <a:pt x="672" y="410"/>
                          <a:pt x="674" y="408"/>
                          <a:pt x="676" y="405"/>
                        </a:cubicBezTo>
                        <a:cubicBezTo>
                          <a:pt x="679" y="401"/>
                          <a:pt x="680" y="399"/>
                          <a:pt x="684" y="396"/>
                        </a:cubicBezTo>
                        <a:cubicBezTo>
                          <a:pt x="686" y="396"/>
                          <a:pt x="686" y="394"/>
                          <a:pt x="688" y="394"/>
                        </a:cubicBezTo>
                        <a:cubicBezTo>
                          <a:pt x="689" y="394"/>
                          <a:pt x="689" y="395"/>
                          <a:pt x="690" y="395"/>
                        </a:cubicBezTo>
                        <a:cubicBezTo>
                          <a:pt x="694" y="395"/>
                          <a:pt x="695" y="390"/>
                          <a:pt x="696" y="385"/>
                        </a:cubicBezTo>
                        <a:cubicBezTo>
                          <a:pt x="698" y="380"/>
                          <a:pt x="701" y="379"/>
                          <a:pt x="701" y="374"/>
                        </a:cubicBezTo>
                        <a:cubicBezTo>
                          <a:pt x="701" y="374"/>
                          <a:pt x="701" y="374"/>
                          <a:pt x="701" y="374"/>
                        </a:cubicBezTo>
                        <a:cubicBezTo>
                          <a:pt x="699" y="374"/>
                          <a:pt x="698" y="373"/>
                          <a:pt x="696" y="374"/>
                        </a:cubicBezTo>
                        <a:cubicBezTo>
                          <a:pt x="694" y="376"/>
                          <a:pt x="694" y="379"/>
                          <a:pt x="691" y="379"/>
                        </a:cubicBezTo>
                        <a:cubicBezTo>
                          <a:pt x="689" y="379"/>
                          <a:pt x="688" y="377"/>
                          <a:pt x="686" y="377"/>
                        </a:cubicBezTo>
                        <a:cubicBezTo>
                          <a:pt x="683" y="375"/>
                          <a:pt x="681" y="372"/>
                          <a:pt x="681" y="368"/>
                        </a:cubicBezTo>
                        <a:cubicBezTo>
                          <a:pt x="681" y="364"/>
                          <a:pt x="681" y="364"/>
                          <a:pt x="681" y="364"/>
                        </a:cubicBezTo>
                        <a:cubicBezTo>
                          <a:pt x="682" y="356"/>
                          <a:pt x="682" y="356"/>
                          <a:pt x="682" y="356"/>
                        </a:cubicBezTo>
                        <a:cubicBezTo>
                          <a:pt x="682" y="350"/>
                          <a:pt x="682" y="350"/>
                          <a:pt x="682" y="350"/>
                        </a:cubicBezTo>
                        <a:cubicBezTo>
                          <a:pt x="682" y="344"/>
                          <a:pt x="681" y="340"/>
                          <a:pt x="678" y="336"/>
                        </a:cubicBezTo>
                        <a:cubicBezTo>
                          <a:pt x="676" y="334"/>
                          <a:pt x="673" y="334"/>
                          <a:pt x="673" y="332"/>
                        </a:cubicBezTo>
                        <a:cubicBezTo>
                          <a:pt x="673" y="329"/>
                          <a:pt x="676" y="327"/>
                          <a:pt x="676" y="324"/>
                        </a:cubicBezTo>
                        <a:cubicBezTo>
                          <a:pt x="676" y="324"/>
                          <a:pt x="676" y="323"/>
                          <a:pt x="675" y="323"/>
                        </a:cubicBezTo>
                        <a:cubicBezTo>
                          <a:pt x="673" y="324"/>
                          <a:pt x="672" y="326"/>
                          <a:pt x="670" y="327"/>
                        </a:cubicBezTo>
                        <a:cubicBezTo>
                          <a:pt x="668" y="328"/>
                          <a:pt x="667" y="328"/>
                          <a:pt x="667" y="330"/>
                        </a:cubicBezTo>
                        <a:cubicBezTo>
                          <a:pt x="667" y="332"/>
                          <a:pt x="668" y="332"/>
                          <a:pt x="668" y="334"/>
                        </a:cubicBezTo>
                        <a:cubicBezTo>
                          <a:pt x="668" y="335"/>
                          <a:pt x="668" y="336"/>
                          <a:pt x="668" y="337"/>
                        </a:cubicBezTo>
                        <a:cubicBezTo>
                          <a:pt x="668" y="341"/>
                          <a:pt x="668" y="342"/>
                          <a:pt x="668" y="346"/>
                        </a:cubicBezTo>
                        <a:cubicBezTo>
                          <a:pt x="665" y="344"/>
                          <a:pt x="665" y="342"/>
                          <a:pt x="663" y="339"/>
                        </a:cubicBezTo>
                        <a:cubicBezTo>
                          <a:pt x="662" y="337"/>
                          <a:pt x="660" y="337"/>
                          <a:pt x="660" y="334"/>
                        </a:cubicBezTo>
                        <a:cubicBezTo>
                          <a:pt x="660" y="330"/>
                          <a:pt x="664" y="328"/>
                          <a:pt x="664" y="324"/>
                        </a:cubicBezTo>
                        <a:cubicBezTo>
                          <a:pt x="664" y="320"/>
                          <a:pt x="662" y="319"/>
                          <a:pt x="660" y="315"/>
                        </a:cubicBezTo>
                        <a:cubicBezTo>
                          <a:pt x="658" y="316"/>
                          <a:pt x="657" y="317"/>
                          <a:pt x="655" y="317"/>
                        </a:cubicBezTo>
                        <a:cubicBezTo>
                          <a:pt x="652" y="317"/>
                          <a:pt x="652" y="313"/>
                          <a:pt x="651" y="311"/>
                        </a:cubicBezTo>
                        <a:cubicBezTo>
                          <a:pt x="650" y="308"/>
                          <a:pt x="648" y="307"/>
                          <a:pt x="648" y="304"/>
                        </a:cubicBezTo>
                        <a:cubicBezTo>
                          <a:pt x="648" y="294"/>
                          <a:pt x="662" y="293"/>
                          <a:pt x="662" y="283"/>
                        </a:cubicBezTo>
                        <a:cubicBezTo>
                          <a:pt x="662" y="281"/>
                          <a:pt x="658" y="281"/>
                          <a:pt x="656" y="279"/>
                        </a:cubicBezTo>
                        <a:cubicBezTo>
                          <a:pt x="657" y="279"/>
                          <a:pt x="657" y="278"/>
                          <a:pt x="658" y="278"/>
                        </a:cubicBezTo>
                        <a:cubicBezTo>
                          <a:pt x="660" y="278"/>
                          <a:pt x="661" y="281"/>
                          <a:pt x="663" y="281"/>
                        </a:cubicBezTo>
                        <a:cubicBezTo>
                          <a:pt x="664" y="281"/>
                          <a:pt x="665" y="281"/>
                          <a:pt x="665" y="280"/>
                        </a:cubicBezTo>
                        <a:cubicBezTo>
                          <a:pt x="665" y="272"/>
                          <a:pt x="656" y="268"/>
                          <a:pt x="648" y="268"/>
                        </a:cubicBezTo>
                        <a:cubicBezTo>
                          <a:pt x="645" y="268"/>
                          <a:pt x="646" y="272"/>
                          <a:pt x="645" y="274"/>
                        </a:cubicBezTo>
                        <a:cubicBezTo>
                          <a:pt x="644" y="274"/>
                          <a:pt x="644" y="274"/>
                          <a:pt x="644" y="274"/>
                        </a:cubicBezTo>
                        <a:cubicBezTo>
                          <a:pt x="643" y="271"/>
                          <a:pt x="642" y="269"/>
                          <a:pt x="642" y="265"/>
                        </a:cubicBezTo>
                        <a:cubicBezTo>
                          <a:pt x="642" y="263"/>
                          <a:pt x="644" y="262"/>
                          <a:pt x="644" y="260"/>
                        </a:cubicBezTo>
                        <a:cubicBezTo>
                          <a:pt x="645" y="253"/>
                          <a:pt x="649" y="248"/>
                          <a:pt x="656" y="248"/>
                        </a:cubicBezTo>
                        <a:cubicBezTo>
                          <a:pt x="660" y="248"/>
                          <a:pt x="662" y="249"/>
                          <a:pt x="666" y="249"/>
                        </a:cubicBezTo>
                        <a:cubicBezTo>
                          <a:pt x="666" y="249"/>
                          <a:pt x="667" y="249"/>
                          <a:pt x="667" y="249"/>
                        </a:cubicBezTo>
                        <a:cubicBezTo>
                          <a:pt x="666" y="254"/>
                          <a:pt x="665" y="258"/>
                          <a:pt x="664" y="263"/>
                        </a:cubicBezTo>
                        <a:cubicBezTo>
                          <a:pt x="667" y="263"/>
                          <a:pt x="668" y="264"/>
                          <a:pt x="671" y="265"/>
                        </a:cubicBezTo>
                        <a:cubicBezTo>
                          <a:pt x="673" y="264"/>
                          <a:pt x="673" y="264"/>
                          <a:pt x="673" y="264"/>
                        </a:cubicBezTo>
                        <a:cubicBezTo>
                          <a:pt x="674" y="264"/>
                          <a:pt x="675" y="265"/>
                          <a:pt x="676" y="264"/>
                        </a:cubicBezTo>
                        <a:cubicBezTo>
                          <a:pt x="676" y="261"/>
                          <a:pt x="678" y="259"/>
                          <a:pt x="678" y="255"/>
                        </a:cubicBezTo>
                        <a:cubicBezTo>
                          <a:pt x="678" y="253"/>
                          <a:pt x="675" y="252"/>
                          <a:pt x="675" y="250"/>
                        </a:cubicBezTo>
                        <a:cubicBezTo>
                          <a:pt x="675" y="246"/>
                          <a:pt x="677" y="245"/>
                          <a:pt x="678" y="242"/>
                        </a:cubicBezTo>
                        <a:cubicBezTo>
                          <a:pt x="680" y="243"/>
                          <a:pt x="681" y="247"/>
                          <a:pt x="683" y="247"/>
                        </a:cubicBezTo>
                        <a:cubicBezTo>
                          <a:pt x="684" y="247"/>
                          <a:pt x="685" y="246"/>
                          <a:pt x="685" y="246"/>
                        </a:cubicBezTo>
                        <a:cubicBezTo>
                          <a:pt x="682" y="266"/>
                          <a:pt x="682" y="266"/>
                          <a:pt x="682" y="266"/>
                        </a:cubicBezTo>
                        <a:cubicBezTo>
                          <a:pt x="683" y="265"/>
                          <a:pt x="683" y="265"/>
                          <a:pt x="683" y="265"/>
                        </a:cubicBezTo>
                        <a:cubicBezTo>
                          <a:pt x="687" y="258"/>
                          <a:pt x="688" y="254"/>
                          <a:pt x="692" y="247"/>
                        </a:cubicBezTo>
                        <a:cubicBezTo>
                          <a:pt x="694" y="244"/>
                          <a:pt x="697" y="243"/>
                          <a:pt x="697" y="239"/>
                        </a:cubicBezTo>
                        <a:cubicBezTo>
                          <a:pt x="697" y="237"/>
                          <a:pt x="695" y="236"/>
                          <a:pt x="695" y="234"/>
                        </a:cubicBezTo>
                        <a:cubicBezTo>
                          <a:pt x="695" y="234"/>
                          <a:pt x="695" y="233"/>
                          <a:pt x="695" y="233"/>
                        </a:cubicBezTo>
                        <a:cubicBezTo>
                          <a:pt x="696" y="232"/>
                          <a:pt x="696" y="232"/>
                          <a:pt x="697" y="232"/>
                        </a:cubicBezTo>
                        <a:cubicBezTo>
                          <a:pt x="700" y="232"/>
                          <a:pt x="700" y="238"/>
                          <a:pt x="703" y="238"/>
                        </a:cubicBezTo>
                        <a:cubicBezTo>
                          <a:pt x="707" y="238"/>
                          <a:pt x="705" y="233"/>
                          <a:pt x="707" y="230"/>
                        </a:cubicBezTo>
                        <a:cubicBezTo>
                          <a:pt x="708" y="230"/>
                          <a:pt x="708" y="230"/>
                          <a:pt x="709" y="231"/>
                        </a:cubicBezTo>
                        <a:cubicBezTo>
                          <a:pt x="710" y="230"/>
                          <a:pt x="710" y="227"/>
                          <a:pt x="712" y="227"/>
                        </a:cubicBezTo>
                        <a:cubicBezTo>
                          <a:pt x="713" y="227"/>
                          <a:pt x="713" y="229"/>
                          <a:pt x="713" y="231"/>
                        </a:cubicBezTo>
                        <a:cubicBezTo>
                          <a:pt x="713" y="238"/>
                          <a:pt x="708" y="241"/>
                          <a:pt x="708" y="249"/>
                        </a:cubicBezTo>
                        <a:cubicBezTo>
                          <a:pt x="708" y="252"/>
                          <a:pt x="712" y="252"/>
                          <a:pt x="715" y="252"/>
                        </a:cubicBezTo>
                        <a:cubicBezTo>
                          <a:pt x="725" y="252"/>
                          <a:pt x="728" y="242"/>
                          <a:pt x="730" y="233"/>
                        </a:cubicBezTo>
                        <a:cubicBezTo>
                          <a:pt x="732" y="224"/>
                          <a:pt x="735" y="219"/>
                          <a:pt x="735" y="209"/>
                        </a:cubicBezTo>
                        <a:cubicBezTo>
                          <a:pt x="735" y="205"/>
                          <a:pt x="728" y="205"/>
                          <a:pt x="728" y="201"/>
                        </a:cubicBezTo>
                        <a:cubicBezTo>
                          <a:pt x="728" y="197"/>
                          <a:pt x="728" y="197"/>
                          <a:pt x="728" y="197"/>
                        </a:cubicBezTo>
                        <a:cubicBezTo>
                          <a:pt x="728" y="195"/>
                          <a:pt x="726" y="194"/>
                          <a:pt x="726" y="192"/>
                        </a:cubicBezTo>
                        <a:cubicBezTo>
                          <a:pt x="726" y="190"/>
                          <a:pt x="729" y="189"/>
                          <a:pt x="730" y="187"/>
                        </a:cubicBezTo>
                        <a:cubicBezTo>
                          <a:pt x="732" y="185"/>
                          <a:pt x="732" y="183"/>
                          <a:pt x="733" y="181"/>
                        </a:cubicBezTo>
                        <a:cubicBezTo>
                          <a:pt x="732" y="181"/>
                          <a:pt x="732" y="181"/>
                          <a:pt x="731" y="181"/>
                        </a:cubicBezTo>
                        <a:cubicBezTo>
                          <a:pt x="731" y="178"/>
                          <a:pt x="734" y="178"/>
                          <a:pt x="734" y="175"/>
                        </a:cubicBezTo>
                        <a:cubicBezTo>
                          <a:pt x="734" y="173"/>
                          <a:pt x="731" y="173"/>
                          <a:pt x="731" y="171"/>
                        </a:cubicBezTo>
                        <a:cubicBezTo>
                          <a:pt x="731" y="170"/>
                          <a:pt x="734" y="170"/>
                          <a:pt x="735" y="169"/>
                        </a:cubicBezTo>
                        <a:cubicBezTo>
                          <a:pt x="737" y="166"/>
                          <a:pt x="738" y="164"/>
                          <a:pt x="741" y="163"/>
                        </a:cubicBezTo>
                        <a:cubicBezTo>
                          <a:pt x="741" y="162"/>
                          <a:pt x="741" y="161"/>
                          <a:pt x="740" y="160"/>
                        </a:cubicBezTo>
                        <a:cubicBezTo>
                          <a:pt x="740" y="159"/>
                          <a:pt x="740" y="159"/>
                          <a:pt x="740" y="159"/>
                        </a:cubicBezTo>
                        <a:cubicBezTo>
                          <a:pt x="742" y="160"/>
                          <a:pt x="742" y="161"/>
                          <a:pt x="744" y="161"/>
                        </a:cubicBezTo>
                        <a:cubicBezTo>
                          <a:pt x="745" y="161"/>
                          <a:pt x="745" y="161"/>
                          <a:pt x="745" y="161"/>
                        </a:cubicBezTo>
                        <a:cubicBezTo>
                          <a:pt x="745" y="160"/>
                          <a:pt x="745" y="160"/>
                          <a:pt x="745" y="160"/>
                        </a:cubicBezTo>
                        <a:cubicBezTo>
                          <a:pt x="744" y="159"/>
                          <a:pt x="744" y="158"/>
                          <a:pt x="743" y="158"/>
                        </a:cubicBezTo>
                        <a:cubicBezTo>
                          <a:pt x="744" y="156"/>
                          <a:pt x="746" y="156"/>
                          <a:pt x="746" y="154"/>
                        </a:cubicBezTo>
                        <a:cubicBezTo>
                          <a:pt x="747" y="153"/>
                          <a:pt x="746" y="152"/>
                          <a:pt x="747" y="151"/>
                        </a:cubicBezTo>
                        <a:cubicBezTo>
                          <a:pt x="748" y="149"/>
                          <a:pt x="749" y="149"/>
                          <a:pt x="749" y="148"/>
                        </a:cubicBezTo>
                        <a:cubicBezTo>
                          <a:pt x="749" y="146"/>
                          <a:pt x="747" y="146"/>
                          <a:pt x="747" y="145"/>
                        </a:cubicBezTo>
                        <a:cubicBezTo>
                          <a:pt x="747" y="144"/>
                          <a:pt x="747" y="144"/>
                          <a:pt x="747" y="144"/>
                        </a:cubicBezTo>
                        <a:cubicBezTo>
                          <a:pt x="749" y="144"/>
                          <a:pt x="750" y="144"/>
                          <a:pt x="752" y="144"/>
                        </a:cubicBezTo>
                        <a:cubicBezTo>
                          <a:pt x="752" y="142"/>
                          <a:pt x="752" y="142"/>
                          <a:pt x="752" y="142"/>
                        </a:cubicBezTo>
                        <a:cubicBezTo>
                          <a:pt x="751" y="141"/>
                          <a:pt x="751" y="140"/>
                          <a:pt x="750" y="139"/>
                        </a:cubicBezTo>
                        <a:cubicBezTo>
                          <a:pt x="752" y="138"/>
                          <a:pt x="752" y="135"/>
                          <a:pt x="755" y="135"/>
                        </a:cubicBezTo>
                        <a:cubicBezTo>
                          <a:pt x="757" y="135"/>
                          <a:pt x="756" y="138"/>
                          <a:pt x="758" y="139"/>
                        </a:cubicBezTo>
                        <a:cubicBezTo>
                          <a:pt x="759" y="138"/>
                          <a:pt x="759" y="138"/>
                          <a:pt x="759" y="137"/>
                        </a:cubicBezTo>
                        <a:cubicBezTo>
                          <a:pt x="759" y="136"/>
                          <a:pt x="758" y="136"/>
                          <a:pt x="757" y="136"/>
                        </a:cubicBezTo>
                        <a:cubicBezTo>
                          <a:pt x="758" y="135"/>
                          <a:pt x="759" y="136"/>
                          <a:pt x="760" y="136"/>
                        </a:cubicBezTo>
                        <a:cubicBezTo>
                          <a:pt x="763" y="136"/>
                          <a:pt x="765" y="134"/>
                          <a:pt x="765" y="131"/>
                        </a:cubicBezTo>
                        <a:cubicBezTo>
                          <a:pt x="765" y="128"/>
                          <a:pt x="763" y="128"/>
                          <a:pt x="761" y="127"/>
                        </a:cubicBezTo>
                        <a:cubicBezTo>
                          <a:pt x="761" y="126"/>
                          <a:pt x="761" y="126"/>
                          <a:pt x="761" y="126"/>
                        </a:cubicBezTo>
                        <a:cubicBezTo>
                          <a:pt x="763" y="126"/>
                          <a:pt x="764" y="127"/>
                          <a:pt x="766" y="127"/>
                        </a:cubicBezTo>
                        <a:cubicBezTo>
                          <a:pt x="768" y="127"/>
                          <a:pt x="769" y="127"/>
                          <a:pt x="770" y="126"/>
                        </a:cubicBezTo>
                        <a:cubicBezTo>
                          <a:pt x="770" y="122"/>
                          <a:pt x="767" y="121"/>
                          <a:pt x="766" y="118"/>
                        </a:cubicBezTo>
                        <a:cubicBezTo>
                          <a:pt x="768" y="108"/>
                          <a:pt x="768" y="108"/>
                          <a:pt x="768" y="108"/>
                        </a:cubicBezTo>
                        <a:cubicBezTo>
                          <a:pt x="761" y="114"/>
                          <a:pt x="759" y="118"/>
                          <a:pt x="753" y="123"/>
                        </a:cubicBezTo>
                        <a:cubicBezTo>
                          <a:pt x="750" y="125"/>
                          <a:pt x="748" y="125"/>
                          <a:pt x="745" y="127"/>
                        </a:cubicBezTo>
                        <a:cubicBezTo>
                          <a:pt x="743" y="121"/>
                          <a:pt x="743" y="121"/>
                          <a:pt x="743" y="121"/>
                        </a:cubicBezTo>
                        <a:cubicBezTo>
                          <a:pt x="740" y="121"/>
                          <a:pt x="739" y="122"/>
                          <a:pt x="737" y="122"/>
                        </a:cubicBezTo>
                        <a:cubicBezTo>
                          <a:pt x="737" y="120"/>
                          <a:pt x="737" y="118"/>
                          <a:pt x="738" y="116"/>
                        </a:cubicBezTo>
                        <a:cubicBezTo>
                          <a:pt x="739" y="114"/>
                          <a:pt x="741" y="113"/>
                          <a:pt x="741" y="111"/>
                        </a:cubicBezTo>
                        <a:cubicBezTo>
                          <a:pt x="741" y="110"/>
                          <a:pt x="741" y="110"/>
                          <a:pt x="741" y="109"/>
                        </a:cubicBezTo>
                        <a:cubicBezTo>
                          <a:pt x="741" y="106"/>
                          <a:pt x="747" y="108"/>
                          <a:pt x="749" y="106"/>
                        </a:cubicBezTo>
                        <a:cubicBezTo>
                          <a:pt x="751" y="104"/>
                          <a:pt x="750" y="101"/>
                          <a:pt x="750" y="99"/>
                        </a:cubicBezTo>
                        <a:cubicBezTo>
                          <a:pt x="750" y="95"/>
                          <a:pt x="747" y="94"/>
                          <a:pt x="745" y="91"/>
                        </a:cubicBezTo>
                        <a:cubicBezTo>
                          <a:pt x="744" y="90"/>
                          <a:pt x="744" y="88"/>
                          <a:pt x="743" y="87"/>
                        </a:cubicBezTo>
                        <a:cubicBezTo>
                          <a:pt x="743" y="86"/>
                          <a:pt x="741" y="86"/>
                          <a:pt x="741" y="84"/>
                        </a:cubicBezTo>
                        <a:cubicBezTo>
                          <a:pt x="741" y="81"/>
                          <a:pt x="744" y="80"/>
                          <a:pt x="744" y="77"/>
                        </a:cubicBezTo>
                        <a:cubicBezTo>
                          <a:pt x="744" y="74"/>
                          <a:pt x="743" y="73"/>
                          <a:pt x="743" y="70"/>
                        </a:cubicBezTo>
                        <a:cubicBezTo>
                          <a:pt x="743" y="68"/>
                          <a:pt x="743" y="66"/>
                          <a:pt x="741" y="65"/>
                        </a:cubicBezTo>
                        <a:cubicBezTo>
                          <a:pt x="740" y="65"/>
                          <a:pt x="739" y="65"/>
                          <a:pt x="738" y="65"/>
                        </a:cubicBezTo>
                        <a:cubicBezTo>
                          <a:pt x="738" y="62"/>
                          <a:pt x="738" y="62"/>
                          <a:pt x="738" y="62"/>
                        </a:cubicBezTo>
                        <a:cubicBezTo>
                          <a:pt x="738" y="60"/>
                          <a:pt x="736" y="60"/>
                          <a:pt x="736" y="58"/>
                        </a:cubicBezTo>
                        <a:cubicBezTo>
                          <a:pt x="736" y="49"/>
                          <a:pt x="736" y="49"/>
                          <a:pt x="736" y="49"/>
                        </a:cubicBezTo>
                        <a:cubicBezTo>
                          <a:pt x="734" y="49"/>
                          <a:pt x="734" y="49"/>
                          <a:pt x="734" y="49"/>
                        </a:cubicBezTo>
                        <a:cubicBezTo>
                          <a:pt x="732" y="51"/>
                          <a:pt x="730" y="52"/>
                          <a:pt x="729" y="55"/>
                        </a:cubicBezTo>
                        <a:cubicBezTo>
                          <a:pt x="728" y="57"/>
                          <a:pt x="727" y="59"/>
                          <a:pt x="725" y="59"/>
                        </a:cubicBezTo>
                        <a:cubicBezTo>
                          <a:pt x="724" y="59"/>
                          <a:pt x="724" y="57"/>
                          <a:pt x="723" y="56"/>
                        </a:cubicBezTo>
                        <a:cubicBezTo>
                          <a:pt x="722" y="54"/>
                          <a:pt x="722" y="53"/>
                          <a:pt x="721" y="52"/>
                        </a:cubicBezTo>
                        <a:cubicBezTo>
                          <a:pt x="717" y="57"/>
                          <a:pt x="714" y="59"/>
                          <a:pt x="711" y="64"/>
                        </a:cubicBezTo>
                        <a:cubicBezTo>
                          <a:pt x="710" y="66"/>
                          <a:pt x="709" y="67"/>
                          <a:pt x="708" y="69"/>
                        </a:cubicBezTo>
                        <a:cubicBezTo>
                          <a:pt x="708" y="70"/>
                          <a:pt x="708" y="72"/>
                          <a:pt x="706" y="72"/>
                        </a:cubicBezTo>
                        <a:cubicBezTo>
                          <a:pt x="705" y="72"/>
                          <a:pt x="705" y="71"/>
                          <a:pt x="704" y="71"/>
                        </a:cubicBezTo>
                        <a:cubicBezTo>
                          <a:pt x="701" y="71"/>
                          <a:pt x="700" y="73"/>
                          <a:pt x="698" y="73"/>
                        </a:cubicBezTo>
                        <a:cubicBezTo>
                          <a:pt x="697" y="73"/>
                          <a:pt x="697" y="72"/>
                          <a:pt x="697" y="71"/>
                        </a:cubicBezTo>
                        <a:cubicBezTo>
                          <a:pt x="697" y="66"/>
                          <a:pt x="702" y="65"/>
                          <a:pt x="706" y="64"/>
                        </a:cubicBezTo>
                        <a:cubicBezTo>
                          <a:pt x="708" y="63"/>
                          <a:pt x="707" y="61"/>
                          <a:pt x="708" y="58"/>
                        </a:cubicBezTo>
                        <a:cubicBezTo>
                          <a:pt x="710" y="50"/>
                          <a:pt x="713" y="46"/>
                          <a:pt x="718" y="39"/>
                        </a:cubicBezTo>
                        <a:cubicBezTo>
                          <a:pt x="723" y="34"/>
                          <a:pt x="727" y="32"/>
                          <a:pt x="730" y="26"/>
                        </a:cubicBezTo>
                        <a:cubicBezTo>
                          <a:pt x="731" y="22"/>
                          <a:pt x="730" y="20"/>
                          <a:pt x="731" y="17"/>
                        </a:cubicBezTo>
                        <a:cubicBezTo>
                          <a:pt x="734" y="11"/>
                          <a:pt x="738" y="9"/>
                          <a:pt x="738" y="3"/>
                        </a:cubicBezTo>
                        <a:cubicBezTo>
                          <a:pt x="738" y="2"/>
                          <a:pt x="738" y="2"/>
                          <a:pt x="738" y="1"/>
                        </a:cubicBezTo>
                        <a:cubicBezTo>
                          <a:pt x="732" y="1"/>
                          <a:pt x="732" y="1"/>
                          <a:pt x="732" y="1"/>
                        </a:cubicBezTo>
                        <a:cubicBezTo>
                          <a:pt x="730" y="0"/>
                          <a:pt x="730" y="0"/>
                          <a:pt x="730" y="0"/>
                        </a:cubicBezTo>
                        <a:cubicBezTo>
                          <a:pt x="728" y="4"/>
                          <a:pt x="729" y="7"/>
                          <a:pt x="726" y="10"/>
                        </a:cubicBezTo>
                        <a:cubicBezTo>
                          <a:pt x="725" y="12"/>
                          <a:pt x="723" y="11"/>
                          <a:pt x="722" y="11"/>
                        </a:cubicBezTo>
                        <a:cubicBezTo>
                          <a:pt x="719" y="12"/>
                          <a:pt x="717" y="14"/>
                          <a:pt x="714" y="14"/>
                        </a:cubicBezTo>
                        <a:cubicBezTo>
                          <a:pt x="713" y="14"/>
                          <a:pt x="713" y="13"/>
                          <a:pt x="712" y="13"/>
                        </a:cubicBezTo>
                        <a:cubicBezTo>
                          <a:pt x="712" y="13"/>
                          <a:pt x="712" y="13"/>
                          <a:pt x="712" y="13"/>
                        </a:cubicBezTo>
                        <a:cubicBezTo>
                          <a:pt x="710" y="14"/>
                          <a:pt x="708" y="16"/>
                          <a:pt x="706" y="18"/>
                        </a:cubicBezTo>
                        <a:cubicBezTo>
                          <a:pt x="695" y="27"/>
                          <a:pt x="687" y="30"/>
                          <a:pt x="678" y="41"/>
                        </a:cubicBezTo>
                        <a:cubicBezTo>
                          <a:pt x="674" y="47"/>
                          <a:pt x="671" y="50"/>
                          <a:pt x="665" y="54"/>
                        </a:cubicBezTo>
                        <a:cubicBezTo>
                          <a:pt x="662" y="56"/>
                          <a:pt x="659" y="56"/>
                          <a:pt x="656" y="59"/>
                        </a:cubicBezTo>
                        <a:cubicBezTo>
                          <a:pt x="652" y="62"/>
                          <a:pt x="652" y="65"/>
                          <a:pt x="649" y="69"/>
                        </a:cubicBezTo>
                        <a:cubicBezTo>
                          <a:pt x="648" y="72"/>
                          <a:pt x="646" y="73"/>
                          <a:pt x="644" y="75"/>
                        </a:cubicBezTo>
                        <a:cubicBezTo>
                          <a:pt x="641" y="82"/>
                          <a:pt x="641" y="87"/>
                          <a:pt x="641" y="94"/>
                        </a:cubicBezTo>
                        <a:cubicBezTo>
                          <a:pt x="641" y="97"/>
                          <a:pt x="642" y="98"/>
                          <a:pt x="642" y="101"/>
                        </a:cubicBezTo>
                        <a:cubicBezTo>
                          <a:pt x="641" y="101"/>
                          <a:pt x="641" y="101"/>
                          <a:pt x="641" y="101"/>
                        </a:cubicBezTo>
                        <a:cubicBezTo>
                          <a:pt x="642" y="102"/>
                          <a:pt x="643" y="103"/>
                          <a:pt x="643" y="104"/>
                        </a:cubicBezTo>
                        <a:cubicBezTo>
                          <a:pt x="643" y="115"/>
                          <a:pt x="643" y="115"/>
                          <a:pt x="643" y="115"/>
                        </a:cubicBezTo>
                        <a:cubicBezTo>
                          <a:pt x="640" y="132"/>
                          <a:pt x="640" y="132"/>
                          <a:pt x="640" y="132"/>
                        </a:cubicBezTo>
                        <a:cubicBezTo>
                          <a:pt x="641" y="140"/>
                          <a:pt x="642" y="144"/>
                          <a:pt x="642" y="151"/>
                        </a:cubicBezTo>
                        <a:cubicBezTo>
                          <a:pt x="642" y="159"/>
                          <a:pt x="640" y="163"/>
                          <a:pt x="638" y="171"/>
                        </a:cubicBezTo>
                        <a:cubicBezTo>
                          <a:pt x="637" y="175"/>
                          <a:pt x="638" y="178"/>
                          <a:pt x="636" y="182"/>
                        </a:cubicBezTo>
                        <a:cubicBezTo>
                          <a:pt x="633" y="187"/>
                          <a:pt x="629" y="189"/>
                          <a:pt x="625" y="195"/>
                        </a:cubicBezTo>
                        <a:cubicBezTo>
                          <a:pt x="622" y="201"/>
                          <a:pt x="622" y="205"/>
                          <a:pt x="618" y="211"/>
                        </a:cubicBezTo>
                        <a:cubicBezTo>
                          <a:pt x="611" y="220"/>
                          <a:pt x="606" y="225"/>
                          <a:pt x="601" y="235"/>
                        </a:cubicBezTo>
                        <a:cubicBezTo>
                          <a:pt x="596" y="240"/>
                          <a:pt x="593" y="243"/>
                          <a:pt x="588" y="247"/>
                        </a:cubicBezTo>
                        <a:cubicBezTo>
                          <a:pt x="580" y="252"/>
                          <a:pt x="575" y="258"/>
                          <a:pt x="565" y="258"/>
                        </a:cubicBezTo>
                        <a:cubicBezTo>
                          <a:pt x="563" y="258"/>
                          <a:pt x="562" y="257"/>
                          <a:pt x="559" y="256"/>
                        </a:cubicBezTo>
                        <a:cubicBezTo>
                          <a:pt x="558" y="258"/>
                          <a:pt x="558" y="259"/>
                          <a:pt x="556" y="259"/>
                        </a:cubicBezTo>
                        <a:cubicBezTo>
                          <a:pt x="550" y="259"/>
                          <a:pt x="550" y="259"/>
                          <a:pt x="550" y="259"/>
                        </a:cubicBezTo>
                        <a:cubicBezTo>
                          <a:pt x="548" y="259"/>
                          <a:pt x="546" y="258"/>
                          <a:pt x="544" y="258"/>
                        </a:cubicBezTo>
                        <a:cubicBezTo>
                          <a:pt x="541" y="258"/>
                          <a:pt x="536" y="258"/>
                          <a:pt x="536" y="262"/>
                        </a:cubicBezTo>
                        <a:cubicBezTo>
                          <a:pt x="536" y="269"/>
                          <a:pt x="539" y="272"/>
                          <a:pt x="539" y="279"/>
                        </a:cubicBezTo>
                        <a:cubicBezTo>
                          <a:pt x="539" y="284"/>
                          <a:pt x="540" y="287"/>
                          <a:pt x="537" y="291"/>
                        </a:cubicBezTo>
                        <a:cubicBezTo>
                          <a:pt x="536" y="293"/>
                          <a:pt x="533" y="293"/>
                          <a:pt x="532" y="296"/>
                        </a:cubicBezTo>
                        <a:cubicBezTo>
                          <a:pt x="531" y="300"/>
                          <a:pt x="531" y="302"/>
                          <a:pt x="531" y="306"/>
                        </a:cubicBezTo>
                        <a:cubicBezTo>
                          <a:pt x="530" y="310"/>
                          <a:pt x="530" y="313"/>
                          <a:pt x="528" y="317"/>
                        </a:cubicBezTo>
                        <a:cubicBezTo>
                          <a:pt x="527" y="319"/>
                          <a:pt x="526" y="319"/>
                          <a:pt x="525" y="321"/>
                        </a:cubicBezTo>
                        <a:cubicBezTo>
                          <a:pt x="524" y="322"/>
                          <a:pt x="525" y="324"/>
                          <a:pt x="524" y="326"/>
                        </a:cubicBezTo>
                        <a:cubicBezTo>
                          <a:pt x="522" y="331"/>
                          <a:pt x="518" y="333"/>
                          <a:pt x="518" y="338"/>
                        </a:cubicBezTo>
                        <a:cubicBezTo>
                          <a:pt x="518" y="342"/>
                          <a:pt x="518" y="344"/>
                          <a:pt x="518" y="348"/>
                        </a:cubicBezTo>
                        <a:cubicBezTo>
                          <a:pt x="518" y="355"/>
                          <a:pt x="518" y="355"/>
                          <a:pt x="518" y="355"/>
                        </a:cubicBezTo>
                        <a:cubicBezTo>
                          <a:pt x="518" y="369"/>
                          <a:pt x="509" y="376"/>
                          <a:pt x="505" y="390"/>
                        </a:cubicBezTo>
                        <a:cubicBezTo>
                          <a:pt x="504" y="393"/>
                          <a:pt x="502" y="393"/>
                          <a:pt x="501" y="396"/>
                        </a:cubicBezTo>
                        <a:cubicBezTo>
                          <a:pt x="497" y="408"/>
                          <a:pt x="497" y="415"/>
                          <a:pt x="492" y="426"/>
                        </a:cubicBezTo>
                        <a:cubicBezTo>
                          <a:pt x="487" y="439"/>
                          <a:pt x="480" y="445"/>
                          <a:pt x="471" y="456"/>
                        </a:cubicBezTo>
                        <a:cubicBezTo>
                          <a:pt x="468" y="460"/>
                          <a:pt x="465" y="460"/>
                          <a:pt x="462" y="463"/>
                        </a:cubicBezTo>
                        <a:cubicBezTo>
                          <a:pt x="453" y="473"/>
                          <a:pt x="451" y="482"/>
                          <a:pt x="443" y="494"/>
                        </a:cubicBezTo>
                        <a:cubicBezTo>
                          <a:pt x="439" y="497"/>
                          <a:pt x="437" y="500"/>
                          <a:pt x="433" y="503"/>
                        </a:cubicBezTo>
                        <a:cubicBezTo>
                          <a:pt x="427" y="510"/>
                          <a:pt x="422" y="513"/>
                          <a:pt x="414" y="518"/>
                        </a:cubicBezTo>
                        <a:cubicBezTo>
                          <a:pt x="410" y="519"/>
                          <a:pt x="409" y="522"/>
                          <a:pt x="405" y="524"/>
                        </a:cubicBezTo>
                        <a:cubicBezTo>
                          <a:pt x="402" y="526"/>
                          <a:pt x="400" y="528"/>
                          <a:pt x="397" y="529"/>
                        </a:cubicBezTo>
                        <a:cubicBezTo>
                          <a:pt x="391" y="531"/>
                          <a:pt x="386" y="530"/>
                          <a:pt x="380" y="533"/>
                        </a:cubicBezTo>
                        <a:cubicBezTo>
                          <a:pt x="374" y="536"/>
                          <a:pt x="372" y="541"/>
                          <a:pt x="367" y="546"/>
                        </a:cubicBezTo>
                        <a:cubicBezTo>
                          <a:pt x="363" y="550"/>
                          <a:pt x="360" y="551"/>
                          <a:pt x="354" y="552"/>
                        </a:cubicBezTo>
                        <a:cubicBezTo>
                          <a:pt x="352" y="553"/>
                          <a:pt x="349" y="552"/>
                          <a:pt x="347" y="554"/>
                        </a:cubicBezTo>
                        <a:cubicBezTo>
                          <a:pt x="345" y="556"/>
                          <a:pt x="345" y="558"/>
                          <a:pt x="344" y="561"/>
                        </a:cubicBezTo>
                        <a:cubicBezTo>
                          <a:pt x="341" y="566"/>
                          <a:pt x="339" y="568"/>
                          <a:pt x="336" y="573"/>
                        </a:cubicBezTo>
                        <a:cubicBezTo>
                          <a:pt x="333" y="578"/>
                          <a:pt x="328" y="578"/>
                          <a:pt x="323" y="582"/>
                        </a:cubicBezTo>
                        <a:cubicBezTo>
                          <a:pt x="320" y="585"/>
                          <a:pt x="320" y="588"/>
                          <a:pt x="318" y="590"/>
                        </a:cubicBezTo>
                        <a:cubicBezTo>
                          <a:pt x="311" y="597"/>
                          <a:pt x="308" y="601"/>
                          <a:pt x="302" y="609"/>
                        </a:cubicBezTo>
                        <a:cubicBezTo>
                          <a:pt x="297" y="612"/>
                          <a:pt x="293" y="615"/>
                          <a:pt x="287" y="615"/>
                        </a:cubicBezTo>
                        <a:cubicBezTo>
                          <a:pt x="285" y="615"/>
                          <a:pt x="283" y="614"/>
                          <a:pt x="281" y="614"/>
                        </a:cubicBezTo>
                        <a:cubicBezTo>
                          <a:pt x="279" y="614"/>
                          <a:pt x="278" y="616"/>
                          <a:pt x="277" y="617"/>
                        </a:cubicBezTo>
                        <a:cubicBezTo>
                          <a:pt x="273" y="619"/>
                          <a:pt x="272" y="621"/>
                          <a:pt x="270" y="625"/>
                        </a:cubicBezTo>
                        <a:cubicBezTo>
                          <a:pt x="267" y="632"/>
                          <a:pt x="264" y="635"/>
                          <a:pt x="260" y="642"/>
                        </a:cubicBezTo>
                        <a:cubicBezTo>
                          <a:pt x="258" y="646"/>
                          <a:pt x="258" y="651"/>
                          <a:pt x="254" y="651"/>
                        </a:cubicBezTo>
                        <a:cubicBezTo>
                          <a:pt x="253" y="651"/>
                          <a:pt x="252" y="650"/>
                          <a:pt x="251" y="650"/>
                        </a:cubicBezTo>
                        <a:cubicBezTo>
                          <a:pt x="249" y="650"/>
                          <a:pt x="249" y="652"/>
                          <a:pt x="248" y="653"/>
                        </a:cubicBezTo>
                        <a:cubicBezTo>
                          <a:pt x="245" y="656"/>
                          <a:pt x="244" y="659"/>
                          <a:pt x="240" y="659"/>
                        </a:cubicBezTo>
                        <a:cubicBezTo>
                          <a:pt x="238" y="659"/>
                          <a:pt x="238" y="656"/>
                          <a:pt x="236" y="656"/>
                        </a:cubicBezTo>
                        <a:cubicBezTo>
                          <a:pt x="232" y="656"/>
                          <a:pt x="234" y="661"/>
                          <a:pt x="231" y="663"/>
                        </a:cubicBezTo>
                        <a:cubicBezTo>
                          <a:pt x="228" y="665"/>
                          <a:pt x="225" y="665"/>
                          <a:pt x="221" y="665"/>
                        </a:cubicBezTo>
                        <a:cubicBezTo>
                          <a:pt x="218" y="665"/>
                          <a:pt x="216" y="664"/>
                          <a:pt x="213" y="664"/>
                        </a:cubicBezTo>
                        <a:cubicBezTo>
                          <a:pt x="208" y="664"/>
                          <a:pt x="207" y="669"/>
                          <a:pt x="204" y="673"/>
                        </a:cubicBezTo>
                        <a:cubicBezTo>
                          <a:pt x="201" y="677"/>
                          <a:pt x="197" y="677"/>
                          <a:pt x="192" y="679"/>
                        </a:cubicBezTo>
                        <a:cubicBezTo>
                          <a:pt x="182" y="684"/>
                          <a:pt x="174" y="687"/>
                          <a:pt x="169" y="696"/>
                        </a:cubicBezTo>
                        <a:cubicBezTo>
                          <a:pt x="159" y="711"/>
                          <a:pt x="151" y="717"/>
                          <a:pt x="135" y="725"/>
                        </a:cubicBezTo>
                        <a:cubicBezTo>
                          <a:pt x="130" y="727"/>
                          <a:pt x="129" y="730"/>
                          <a:pt x="124" y="732"/>
                        </a:cubicBezTo>
                        <a:cubicBezTo>
                          <a:pt x="122" y="735"/>
                          <a:pt x="122" y="738"/>
                          <a:pt x="119" y="740"/>
                        </a:cubicBezTo>
                        <a:cubicBezTo>
                          <a:pt x="113" y="747"/>
                          <a:pt x="106" y="747"/>
                          <a:pt x="97" y="747"/>
                        </a:cubicBezTo>
                        <a:cubicBezTo>
                          <a:pt x="93" y="747"/>
                          <a:pt x="93" y="747"/>
                          <a:pt x="93" y="747"/>
                        </a:cubicBezTo>
                        <a:cubicBezTo>
                          <a:pt x="89" y="747"/>
                          <a:pt x="89" y="743"/>
                          <a:pt x="88" y="740"/>
                        </a:cubicBezTo>
                        <a:cubicBezTo>
                          <a:pt x="83" y="744"/>
                          <a:pt x="79" y="745"/>
                          <a:pt x="74" y="747"/>
                        </a:cubicBezTo>
                        <a:cubicBezTo>
                          <a:pt x="70" y="748"/>
                          <a:pt x="68" y="750"/>
                          <a:pt x="65" y="750"/>
                        </a:cubicBezTo>
                        <a:cubicBezTo>
                          <a:pt x="60" y="750"/>
                          <a:pt x="60" y="750"/>
                          <a:pt x="60" y="750"/>
                        </a:cubicBezTo>
                        <a:cubicBezTo>
                          <a:pt x="50" y="748"/>
                          <a:pt x="50" y="748"/>
                          <a:pt x="50" y="748"/>
                        </a:cubicBezTo>
                        <a:cubicBezTo>
                          <a:pt x="48" y="748"/>
                          <a:pt x="48" y="751"/>
                          <a:pt x="47" y="753"/>
                        </a:cubicBezTo>
                        <a:cubicBezTo>
                          <a:pt x="45" y="758"/>
                          <a:pt x="43" y="761"/>
                          <a:pt x="40" y="766"/>
                        </a:cubicBezTo>
                        <a:cubicBezTo>
                          <a:pt x="38" y="770"/>
                          <a:pt x="36" y="771"/>
                          <a:pt x="33" y="775"/>
                        </a:cubicBezTo>
                        <a:cubicBezTo>
                          <a:pt x="32" y="778"/>
                          <a:pt x="32" y="780"/>
                          <a:pt x="30" y="781"/>
                        </a:cubicBezTo>
                        <a:cubicBezTo>
                          <a:pt x="25" y="785"/>
                          <a:pt x="22" y="786"/>
                          <a:pt x="18" y="791"/>
                        </a:cubicBezTo>
                        <a:cubicBezTo>
                          <a:pt x="13" y="795"/>
                          <a:pt x="12" y="799"/>
                          <a:pt x="7" y="803"/>
                        </a:cubicBezTo>
                        <a:cubicBezTo>
                          <a:pt x="4" y="804"/>
                          <a:pt x="2" y="804"/>
                          <a:pt x="0" y="80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0" name="Google Shape;60;p4"/>
                  <p:cNvSpPr/>
                  <p:nvPr/>
                </p:nvSpPr>
                <p:spPr>
                  <a:xfrm>
                    <a:off x="5019675" y="3025775"/>
                    <a:ext cx="1095375" cy="1033461"/>
                  </a:xfrm>
                  <a:custGeom>
                    <a:avLst/>
                    <a:gdLst/>
                    <a:ahLst/>
                    <a:cxnLst/>
                    <a:rect l="l" t="t" r="r" b="b"/>
                    <a:pathLst>
                      <a:path w="750" h="709" extrusionOk="0">
                        <a:moveTo>
                          <a:pt x="750" y="11"/>
                        </a:moveTo>
                        <a:cubicBezTo>
                          <a:pt x="744" y="18"/>
                          <a:pt x="739" y="24"/>
                          <a:pt x="734" y="33"/>
                        </a:cubicBezTo>
                        <a:cubicBezTo>
                          <a:pt x="731" y="39"/>
                          <a:pt x="727" y="41"/>
                          <a:pt x="727" y="47"/>
                        </a:cubicBezTo>
                        <a:cubicBezTo>
                          <a:pt x="727" y="51"/>
                          <a:pt x="728" y="52"/>
                          <a:pt x="729" y="56"/>
                        </a:cubicBezTo>
                        <a:cubicBezTo>
                          <a:pt x="723" y="57"/>
                          <a:pt x="722" y="62"/>
                          <a:pt x="719" y="67"/>
                        </a:cubicBezTo>
                        <a:cubicBezTo>
                          <a:pt x="717" y="69"/>
                          <a:pt x="716" y="69"/>
                          <a:pt x="715" y="71"/>
                        </a:cubicBezTo>
                        <a:cubicBezTo>
                          <a:pt x="710" y="73"/>
                          <a:pt x="709" y="76"/>
                          <a:pt x="706" y="79"/>
                        </a:cubicBezTo>
                        <a:cubicBezTo>
                          <a:pt x="704" y="81"/>
                          <a:pt x="700" y="80"/>
                          <a:pt x="700" y="83"/>
                        </a:cubicBezTo>
                        <a:cubicBezTo>
                          <a:pt x="700" y="84"/>
                          <a:pt x="701" y="84"/>
                          <a:pt x="701" y="85"/>
                        </a:cubicBezTo>
                        <a:cubicBezTo>
                          <a:pt x="701" y="87"/>
                          <a:pt x="698" y="88"/>
                          <a:pt x="696" y="89"/>
                        </a:cubicBezTo>
                        <a:cubicBezTo>
                          <a:pt x="692" y="92"/>
                          <a:pt x="689" y="95"/>
                          <a:pt x="689" y="101"/>
                        </a:cubicBezTo>
                        <a:cubicBezTo>
                          <a:pt x="689" y="105"/>
                          <a:pt x="692" y="107"/>
                          <a:pt x="692" y="112"/>
                        </a:cubicBezTo>
                        <a:cubicBezTo>
                          <a:pt x="692" y="112"/>
                          <a:pt x="692" y="113"/>
                          <a:pt x="692" y="113"/>
                        </a:cubicBezTo>
                        <a:cubicBezTo>
                          <a:pt x="691" y="110"/>
                          <a:pt x="689" y="107"/>
                          <a:pt x="686" y="107"/>
                        </a:cubicBezTo>
                        <a:cubicBezTo>
                          <a:pt x="684" y="107"/>
                          <a:pt x="683" y="108"/>
                          <a:pt x="681" y="109"/>
                        </a:cubicBezTo>
                        <a:cubicBezTo>
                          <a:pt x="677" y="110"/>
                          <a:pt x="673" y="112"/>
                          <a:pt x="673" y="117"/>
                        </a:cubicBezTo>
                        <a:cubicBezTo>
                          <a:pt x="669" y="117"/>
                          <a:pt x="666" y="119"/>
                          <a:pt x="663" y="123"/>
                        </a:cubicBezTo>
                        <a:cubicBezTo>
                          <a:pt x="661" y="126"/>
                          <a:pt x="659" y="128"/>
                          <a:pt x="659" y="131"/>
                        </a:cubicBezTo>
                        <a:cubicBezTo>
                          <a:pt x="659" y="134"/>
                          <a:pt x="661" y="136"/>
                          <a:pt x="661" y="139"/>
                        </a:cubicBezTo>
                        <a:cubicBezTo>
                          <a:pt x="661" y="143"/>
                          <a:pt x="658" y="144"/>
                          <a:pt x="656" y="147"/>
                        </a:cubicBezTo>
                        <a:cubicBezTo>
                          <a:pt x="652" y="152"/>
                          <a:pt x="652" y="156"/>
                          <a:pt x="649" y="161"/>
                        </a:cubicBezTo>
                        <a:cubicBezTo>
                          <a:pt x="646" y="169"/>
                          <a:pt x="644" y="174"/>
                          <a:pt x="641" y="183"/>
                        </a:cubicBezTo>
                        <a:cubicBezTo>
                          <a:pt x="638" y="191"/>
                          <a:pt x="634" y="195"/>
                          <a:pt x="631" y="203"/>
                        </a:cubicBezTo>
                        <a:cubicBezTo>
                          <a:pt x="629" y="208"/>
                          <a:pt x="628" y="212"/>
                          <a:pt x="625" y="216"/>
                        </a:cubicBezTo>
                        <a:cubicBezTo>
                          <a:pt x="622" y="220"/>
                          <a:pt x="619" y="223"/>
                          <a:pt x="617" y="227"/>
                        </a:cubicBezTo>
                        <a:cubicBezTo>
                          <a:pt x="615" y="230"/>
                          <a:pt x="612" y="232"/>
                          <a:pt x="609" y="232"/>
                        </a:cubicBezTo>
                        <a:cubicBezTo>
                          <a:pt x="607" y="232"/>
                          <a:pt x="607" y="231"/>
                          <a:pt x="606" y="231"/>
                        </a:cubicBezTo>
                        <a:cubicBezTo>
                          <a:pt x="604" y="231"/>
                          <a:pt x="603" y="233"/>
                          <a:pt x="602" y="235"/>
                        </a:cubicBezTo>
                        <a:cubicBezTo>
                          <a:pt x="600" y="238"/>
                          <a:pt x="598" y="241"/>
                          <a:pt x="595" y="244"/>
                        </a:cubicBezTo>
                        <a:cubicBezTo>
                          <a:pt x="594" y="245"/>
                          <a:pt x="594" y="247"/>
                          <a:pt x="592" y="247"/>
                        </a:cubicBezTo>
                        <a:cubicBezTo>
                          <a:pt x="591" y="247"/>
                          <a:pt x="590" y="247"/>
                          <a:pt x="589" y="247"/>
                        </a:cubicBezTo>
                        <a:cubicBezTo>
                          <a:pt x="585" y="247"/>
                          <a:pt x="584" y="249"/>
                          <a:pt x="581" y="251"/>
                        </a:cubicBezTo>
                        <a:cubicBezTo>
                          <a:pt x="574" y="254"/>
                          <a:pt x="569" y="253"/>
                          <a:pt x="563" y="257"/>
                        </a:cubicBezTo>
                        <a:cubicBezTo>
                          <a:pt x="561" y="259"/>
                          <a:pt x="561" y="261"/>
                          <a:pt x="559" y="263"/>
                        </a:cubicBezTo>
                        <a:cubicBezTo>
                          <a:pt x="556" y="265"/>
                          <a:pt x="554" y="265"/>
                          <a:pt x="551" y="266"/>
                        </a:cubicBezTo>
                        <a:cubicBezTo>
                          <a:pt x="548" y="268"/>
                          <a:pt x="548" y="270"/>
                          <a:pt x="547" y="273"/>
                        </a:cubicBezTo>
                        <a:cubicBezTo>
                          <a:pt x="545" y="276"/>
                          <a:pt x="543" y="277"/>
                          <a:pt x="542" y="280"/>
                        </a:cubicBezTo>
                        <a:cubicBezTo>
                          <a:pt x="540" y="286"/>
                          <a:pt x="541" y="289"/>
                          <a:pt x="539" y="294"/>
                        </a:cubicBezTo>
                        <a:cubicBezTo>
                          <a:pt x="536" y="304"/>
                          <a:pt x="534" y="311"/>
                          <a:pt x="534" y="321"/>
                        </a:cubicBezTo>
                        <a:cubicBezTo>
                          <a:pt x="534" y="329"/>
                          <a:pt x="535" y="334"/>
                          <a:pt x="537" y="342"/>
                        </a:cubicBezTo>
                        <a:cubicBezTo>
                          <a:pt x="538" y="347"/>
                          <a:pt x="537" y="350"/>
                          <a:pt x="539" y="355"/>
                        </a:cubicBezTo>
                        <a:cubicBezTo>
                          <a:pt x="541" y="359"/>
                          <a:pt x="546" y="360"/>
                          <a:pt x="548" y="364"/>
                        </a:cubicBezTo>
                        <a:cubicBezTo>
                          <a:pt x="541" y="368"/>
                          <a:pt x="537" y="370"/>
                          <a:pt x="530" y="370"/>
                        </a:cubicBezTo>
                        <a:cubicBezTo>
                          <a:pt x="530" y="371"/>
                          <a:pt x="530" y="371"/>
                          <a:pt x="530" y="371"/>
                        </a:cubicBezTo>
                        <a:cubicBezTo>
                          <a:pt x="531" y="371"/>
                          <a:pt x="531" y="371"/>
                          <a:pt x="532" y="371"/>
                        </a:cubicBezTo>
                        <a:cubicBezTo>
                          <a:pt x="539" y="371"/>
                          <a:pt x="543" y="367"/>
                          <a:pt x="550" y="367"/>
                        </a:cubicBezTo>
                        <a:cubicBezTo>
                          <a:pt x="551" y="367"/>
                          <a:pt x="552" y="368"/>
                          <a:pt x="553" y="368"/>
                        </a:cubicBezTo>
                        <a:cubicBezTo>
                          <a:pt x="555" y="368"/>
                          <a:pt x="556" y="368"/>
                          <a:pt x="557" y="368"/>
                        </a:cubicBezTo>
                        <a:cubicBezTo>
                          <a:pt x="563" y="368"/>
                          <a:pt x="565" y="372"/>
                          <a:pt x="570" y="373"/>
                        </a:cubicBezTo>
                        <a:cubicBezTo>
                          <a:pt x="577" y="375"/>
                          <a:pt x="580" y="378"/>
                          <a:pt x="586" y="381"/>
                        </a:cubicBezTo>
                        <a:cubicBezTo>
                          <a:pt x="589" y="382"/>
                          <a:pt x="591" y="382"/>
                          <a:pt x="593" y="384"/>
                        </a:cubicBezTo>
                        <a:cubicBezTo>
                          <a:pt x="598" y="389"/>
                          <a:pt x="599" y="394"/>
                          <a:pt x="599" y="401"/>
                        </a:cubicBezTo>
                        <a:cubicBezTo>
                          <a:pt x="599" y="410"/>
                          <a:pt x="597" y="417"/>
                          <a:pt x="590" y="424"/>
                        </a:cubicBezTo>
                        <a:cubicBezTo>
                          <a:pt x="586" y="427"/>
                          <a:pt x="583" y="431"/>
                          <a:pt x="578" y="431"/>
                        </a:cubicBezTo>
                        <a:cubicBezTo>
                          <a:pt x="573" y="431"/>
                          <a:pt x="571" y="425"/>
                          <a:pt x="570" y="420"/>
                        </a:cubicBezTo>
                        <a:cubicBezTo>
                          <a:pt x="570" y="416"/>
                          <a:pt x="571" y="413"/>
                          <a:pt x="569" y="410"/>
                        </a:cubicBezTo>
                        <a:cubicBezTo>
                          <a:pt x="568" y="410"/>
                          <a:pt x="568" y="410"/>
                          <a:pt x="568" y="410"/>
                        </a:cubicBezTo>
                        <a:cubicBezTo>
                          <a:pt x="568" y="413"/>
                          <a:pt x="566" y="415"/>
                          <a:pt x="566" y="418"/>
                        </a:cubicBezTo>
                        <a:cubicBezTo>
                          <a:pt x="566" y="424"/>
                          <a:pt x="571" y="427"/>
                          <a:pt x="573" y="432"/>
                        </a:cubicBezTo>
                        <a:cubicBezTo>
                          <a:pt x="572" y="433"/>
                          <a:pt x="571" y="434"/>
                          <a:pt x="569" y="434"/>
                        </a:cubicBezTo>
                        <a:cubicBezTo>
                          <a:pt x="562" y="434"/>
                          <a:pt x="558" y="430"/>
                          <a:pt x="551" y="428"/>
                        </a:cubicBezTo>
                        <a:cubicBezTo>
                          <a:pt x="546" y="426"/>
                          <a:pt x="543" y="424"/>
                          <a:pt x="539" y="421"/>
                        </a:cubicBezTo>
                        <a:cubicBezTo>
                          <a:pt x="537" y="419"/>
                          <a:pt x="538" y="416"/>
                          <a:pt x="536" y="416"/>
                        </a:cubicBezTo>
                        <a:cubicBezTo>
                          <a:pt x="532" y="416"/>
                          <a:pt x="529" y="417"/>
                          <a:pt x="525" y="417"/>
                        </a:cubicBezTo>
                        <a:cubicBezTo>
                          <a:pt x="520" y="417"/>
                          <a:pt x="520" y="417"/>
                          <a:pt x="520" y="417"/>
                        </a:cubicBezTo>
                        <a:cubicBezTo>
                          <a:pt x="491" y="421"/>
                          <a:pt x="491" y="421"/>
                          <a:pt x="491" y="421"/>
                        </a:cubicBezTo>
                        <a:cubicBezTo>
                          <a:pt x="490" y="421"/>
                          <a:pt x="489" y="421"/>
                          <a:pt x="488" y="420"/>
                        </a:cubicBezTo>
                        <a:cubicBezTo>
                          <a:pt x="496" y="414"/>
                          <a:pt x="503" y="414"/>
                          <a:pt x="514" y="413"/>
                        </a:cubicBezTo>
                        <a:cubicBezTo>
                          <a:pt x="519" y="412"/>
                          <a:pt x="522" y="410"/>
                          <a:pt x="527" y="409"/>
                        </a:cubicBezTo>
                        <a:cubicBezTo>
                          <a:pt x="526" y="406"/>
                          <a:pt x="524" y="405"/>
                          <a:pt x="522" y="403"/>
                        </a:cubicBezTo>
                        <a:cubicBezTo>
                          <a:pt x="520" y="402"/>
                          <a:pt x="520" y="399"/>
                          <a:pt x="518" y="399"/>
                        </a:cubicBezTo>
                        <a:cubicBezTo>
                          <a:pt x="516" y="399"/>
                          <a:pt x="516" y="401"/>
                          <a:pt x="515" y="402"/>
                        </a:cubicBezTo>
                        <a:cubicBezTo>
                          <a:pt x="514" y="403"/>
                          <a:pt x="512" y="403"/>
                          <a:pt x="511" y="403"/>
                        </a:cubicBezTo>
                        <a:cubicBezTo>
                          <a:pt x="503" y="403"/>
                          <a:pt x="502" y="394"/>
                          <a:pt x="495" y="392"/>
                        </a:cubicBezTo>
                        <a:cubicBezTo>
                          <a:pt x="494" y="394"/>
                          <a:pt x="494" y="395"/>
                          <a:pt x="493" y="397"/>
                        </a:cubicBezTo>
                        <a:cubicBezTo>
                          <a:pt x="490" y="397"/>
                          <a:pt x="489" y="393"/>
                          <a:pt x="486" y="393"/>
                        </a:cubicBezTo>
                        <a:cubicBezTo>
                          <a:pt x="484" y="393"/>
                          <a:pt x="485" y="396"/>
                          <a:pt x="485" y="397"/>
                        </a:cubicBezTo>
                        <a:cubicBezTo>
                          <a:pt x="484" y="399"/>
                          <a:pt x="483" y="399"/>
                          <a:pt x="482" y="400"/>
                        </a:cubicBezTo>
                        <a:cubicBezTo>
                          <a:pt x="480" y="404"/>
                          <a:pt x="478" y="407"/>
                          <a:pt x="478" y="411"/>
                        </a:cubicBezTo>
                        <a:cubicBezTo>
                          <a:pt x="478" y="416"/>
                          <a:pt x="481" y="418"/>
                          <a:pt x="481" y="422"/>
                        </a:cubicBezTo>
                        <a:cubicBezTo>
                          <a:pt x="483" y="421"/>
                          <a:pt x="484" y="420"/>
                          <a:pt x="486" y="419"/>
                        </a:cubicBezTo>
                        <a:cubicBezTo>
                          <a:pt x="487" y="420"/>
                          <a:pt x="488" y="421"/>
                          <a:pt x="488" y="423"/>
                        </a:cubicBezTo>
                        <a:cubicBezTo>
                          <a:pt x="488" y="423"/>
                          <a:pt x="488" y="423"/>
                          <a:pt x="488" y="423"/>
                        </a:cubicBezTo>
                        <a:cubicBezTo>
                          <a:pt x="483" y="423"/>
                          <a:pt x="480" y="426"/>
                          <a:pt x="475" y="426"/>
                        </a:cubicBezTo>
                        <a:cubicBezTo>
                          <a:pt x="467" y="428"/>
                          <a:pt x="463" y="430"/>
                          <a:pt x="456" y="432"/>
                        </a:cubicBezTo>
                        <a:cubicBezTo>
                          <a:pt x="452" y="434"/>
                          <a:pt x="449" y="433"/>
                          <a:pt x="446" y="435"/>
                        </a:cubicBezTo>
                        <a:cubicBezTo>
                          <a:pt x="442" y="437"/>
                          <a:pt x="441" y="439"/>
                          <a:pt x="437" y="441"/>
                        </a:cubicBezTo>
                        <a:cubicBezTo>
                          <a:pt x="428" y="446"/>
                          <a:pt x="423" y="448"/>
                          <a:pt x="414" y="453"/>
                        </a:cubicBezTo>
                        <a:cubicBezTo>
                          <a:pt x="410" y="455"/>
                          <a:pt x="408" y="457"/>
                          <a:pt x="403" y="459"/>
                        </a:cubicBezTo>
                        <a:cubicBezTo>
                          <a:pt x="400" y="463"/>
                          <a:pt x="398" y="463"/>
                          <a:pt x="394" y="466"/>
                        </a:cubicBezTo>
                        <a:cubicBezTo>
                          <a:pt x="381" y="474"/>
                          <a:pt x="372" y="477"/>
                          <a:pt x="359" y="486"/>
                        </a:cubicBezTo>
                        <a:cubicBezTo>
                          <a:pt x="355" y="488"/>
                          <a:pt x="352" y="489"/>
                          <a:pt x="349" y="491"/>
                        </a:cubicBezTo>
                        <a:cubicBezTo>
                          <a:pt x="338" y="500"/>
                          <a:pt x="333" y="507"/>
                          <a:pt x="321" y="514"/>
                        </a:cubicBezTo>
                        <a:cubicBezTo>
                          <a:pt x="314" y="519"/>
                          <a:pt x="311" y="524"/>
                          <a:pt x="307" y="531"/>
                        </a:cubicBezTo>
                        <a:cubicBezTo>
                          <a:pt x="305" y="535"/>
                          <a:pt x="302" y="537"/>
                          <a:pt x="302" y="541"/>
                        </a:cubicBezTo>
                        <a:cubicBezTo>
                          <a:pt x="302" y="544"/>
                          <a:pt x="305" y="545"/>
                          <a:pt x="305" y="548"/>
                        </a:cubicBezTo>
                        <a:cubicBezTo>
                          <a:pt x="305" y="553"/>
                          <a:pt x="301" y="555"/>
                          <a:pt x="299" y="560"/>
                        </a:cubicBezTo>
                        <a:cubicBezTo>
                          <a:pt x="292" y="572"/>
                          <a:pt x="288" y="579"/>
                          <a:pt x="288" y="592"/>
                        </a:cubicBezTo>
                        <a:cubicBezTo>
                          <a:pt x="288" y="597"/>
                          <a:pt x="288" y="597"/>
                          <a:pt x="288" y="597"/>
                        </a:cubicBezTo>
                        <a:cubicBezTo>
                          <a:pt x="291" y="615"/>
                          <a:pt x="291" y="615"/>
                          <a:pt x="291" y="615"/>
                        </a:cubicBezTo>
                        <a:cubicBezTo>
                          <a:pt x="291" y="618"/>
                          <a:pt x="290" y="620"/>
                          <a:pt x="290" y="623"/>
                        </a:cubicBezTo>
                        <a:cubicBezTo>
                          <a:pt x="290" y="626"/>
                          <a:pt x="290" y="628"/>
                          <a:pt x="290" y="632"/>
                        </a:cubicBezTo>
                        <a:cubicBezTo>
                          <a:pt x="290" y="633"/>
                          <a:pt x="290" y="634"/>
                          <a:pt x="290" y="635"/>
                        </a:cubicBezTo>
                        <a:cubicBezTo>
                          <a:pt x="290" y="641"/>
                          <a:pt x="290" y="641"/>
                          <a:pt x="290" y="641"/>
                        </a:cubicBezTo>
                        <a:cubicBezTo>
                          <a:pt x="290" y="651"/>
                          <a:pt x="288" y="657"/>
                          <a:pt x="285" y="664"/>
                        </a:cubicBezTo>
                        <a:cubicBezTo>
                          <a:pt x="285" y="664"/>
                          <a:pt x="285" y="664"/>
                          <a:pt x="285" y="664"/>
                        </a:cubicBezTo>
                        <a:cubicBezTo>
                          <a:pt x="278" y="660"/>
                          <a:pt x="272" y="662"/>
                          <a:pt x="263" y="660"/>
                        </a:cubicBezTo>
                        <a:cubicBezTo>
                          <a:pt x="258" y="659"/>
                          <a:pt x="255" y="657"/>
                          <a:pt x="249" y="656"/>
                        </a:cubicBezTo>
                        <a:cubicBezTo>
                          <a:pt x="245" y="656"/>
                          <a:pt x="243" y="652"/>
                          <a:pt x="240" y="652"/>
                        </a:cubicBezTo>
                        <a:cubicBezTo>
                          <a:pt x="237" y="652"/>
                          <a:pt x="236" y="656"/>
                          <a:pt x="233" y="656"/>
                        </a:cubicBezTo>
                        <a:cubicBezTo>
                          <a:pt x="230" y="656"/>
                          <a:pt x="228" y="654"/>
                          <a:pt x="225" y="654"/>
                        </a:cubicBezTo>
                        <a:cubicBezTo>
                          <a:pt x="220" y="654"/>
                          <a:pt x="220" y="654"/>
                          <a:pt x="220" y="654"/>
                        </a:cubicBezTo>
                        <a:cubicBezTo>
                          <a:pt x="216" y="654"/>
                          <a:pt x="214" y="653"/>
                          <a:pt x="212" y="655"/>
                        </a:cubicBezTo>
                        <a:cubicBezTo>
                          <a:pt x="211" y="656"/>
                          <a:pt x="211" y="659"/>
                          <a:pt x="209" y="659"/>
                        </a:cubicBezTo>
                        <a:cubicBezTo>
                          <a:pt x="208" y="659"/>
                          <a:pt x="208" y="658"/>
                          <a:pt x="207" y="657"/>
                        </a:cubicBezTo>
                        <a:cubicBezTo>
                          <a:pt x="205" y="660"/>
                          <a:pt x="202" y="660"/>
                          <a:pt x="202" y="663"/>
                        </a:cubicBezTo>
                        <a:cubicBezTo>
                          <a:pt x="202" y="665"/>
                          <a:pt x="203" y="665"/>
                          <a:pt x="203" y="666"/>
                        </a:cubicBezTo>
                        <a:cubicBezTo>
                          <a:pt x="203" y="669"/>
                          <a:pt x="200" y="670"/>
                          <a:pt x="198" y="671"/>
                        </a:cubicBezTo>
                        <a:cubicBezTo>
                          <a:pt x="198" y="673"/>
                          <a:pt x="198" y="674"/>
                          <a:pt x="198" y="677"/>
                        </a:cubicBezTo>
                        <a:cubicBezTo>
                          <a:pt x="198" y="678"/>
                          <a:pt x="198" y="678"/>
                          <a:pt x="198" y="678"/>
                        </a:cubicBezTo>
                        <a:cubicBezTo>
                          <a:pt x="198" y="681"/>
                          <a:pt x="198" y="683"/>
                          <a:pt x="198" y="685"/>
                        </a:cubicBezTo>
                        <a:cubicBezTo>
                          <a:pt x="198" y="689"/>
                          <a:pt x="193" y="690"/>
                          <a:pt x="193" y="694"/>
                        </a:cubicBezTo>
                        <a:cubicBezTo>
                          <a:pt x="193" y="696"/>
                          <a:pt x="195" y="697"/>
                          <a:pt x="195" y="699"/>
                        </a:cubicBezTo>
                        <a:cubicBezTo>
                          <a:pt x="195" y="699"/>
                          <a:pt x="195" y="700"/>
                          <a:pt x="195" y="700"/>
                        </a:cubicBezTo>
                        <a:cubicBezTo>
                          <a:pt x="190" y="701"/>
                          <a:pt x="186" y="700"/>
                          <a:pt x="182" y="703"/>
                        </a:cubicBezTo>
                        <a:cubicBezTo>
                          <a:pt x="179" y="705"/>
                          <a:pt x="179" y="709"/>
                          <a:pt x="176" y="709"/>
                        </a:cubicBezTo>
                        <a:cubicBezTo>
                          <a:pt x="173" y="709"/>
                          <a:pt x="171" y="706"/>
                          <a:pt x="168" y="706"/>
                        </a:cubicBezTo>
                        <a:cubicBezTo>
                          <a:pt x="163" y="698"/>
                          <a:pt x="161" y="693"/>
                          <a:pt x="159" y="685"/>
                        </a:cubicBezTo>
                        <a:cubicBezTo>
                          <a:pt x="158" y="682"/>
                          <a:pt x="157" y="681"/>
                          <a:pt x="157" y="678"/>
                        </a:cubicBezTo>
                        <a:cubicBezTo>
                          <a:pt x="157" y="673"/>
                          <a:pt x="163" y="673"/>
                          <a:pt x="163" y="668"/>
                        </a:cubicBezTo>
                        <a:cubicBezTo>
                          <a:pt x="163" y="664"/>
                          <a:pt x="158" y="662"/>
                          <a:pt x="158" y="658"/>
                        </a:cubicBezTo>
                        <a:cubicBezTo>
                          <a:pt x="158" y="658"/>
                          <a:pt x="158" y="658"/>
                          <a:pt x="157" y="658"/>
                        </a:cubicBezTo>
                        <a:cubicBezTo>
                          <a:pt x="147" y="658"/>
                          <a:pt x="143" y="663"/>
                          <a:pt x="133" y="665"/>
                        </a:cubicBezTo>
                        <a:cubicBezTo>
                          <a:pt x="130" y="665"/>
                          <a:pt x="128" y="664"/>
                          <a:pt x="125" y="665"/>
                        </a:cubicBezTo>
                        <a:cubicBezTo>
                          <a:pt x="123" y="665"/>
                          <a:pt x="123" y="666"/>
                          <a:pt x="122" y="666"/>
                        </a:cubicBezTo>
                        <a:cubicBezTo>
                          <a:pt x="116" y="666"/>
                          <a:pt x="118" y="657"/>
                          <a:pt x="114" y="654"/>
                        </a:cubicBezTo>
                        <a:cubicBezTo>
                          <a:pt x="109" y="650"/>
                          <a:pt x="106" y="647"/>
                          <a:pt x="104" y="641"/>
                        </a:cubicBezTo>
                        <a:cubicBezTo>
                          <a:pt x="103" y="639"/>
                          <a:pt x="104" y="637"/>
                          <a:pt x="103" y="634"/>
                        </a:cubicBezTo>
                        <a:cubicBezTo>
                          <a:pt x="101" y="625"/>
                          <a:pt x="96" y="621"/>
                          <a:pt x="96" y="612"/>
                        </a:cubicBezTo>
                        <a:cubicBezTo>
                          <a:pt x="96" y="608"/>
                          <a:pt x="96" y="608"/>
                          <a:pt x="96" y="608"/>
                        </a:cubicBezTo>
                        <a:cubicBezTo>
                          <a:pt x="96" y="605"/>
                          <a:pt x="97" y="603"/>
                          <a:pt x="96" y="600"/>
                        </a:cubicBezTo>
                        <a:cubicBezTo>
                          <a:pt x="94" y="597"/>
                          <a:pt x="90" y="598"/>
                          <a:pt x="87" y="598"/>
                        </a:cubicBezTo>
                        <a:cubicBezTo>
                          <a:pt x="83" y="598"/>
                          <a:pt x="82" y="603"/>
                          <a:pt x="77" y="603"/>
                        </a:cubicBezTo>
                        <a:cubicBezTo>
                          <a:pt x="72" y="603"/>
                          <a:pt x="68" y="600"/>
                          <a:pt x="64" y="596"/>
                        </a:cubicBezTo>
                        <a:cubicBezTo>
                          <a:pt x="64" y="597"/>
                          <a:pt x="63" y="598"/>
                          <a:pt x="63" y="598"/>
                        </a:cubicBezTo>
                        <a:cubicBezTo>
                          <a:pt x="63" y="603"/>
                          <a:pt x="63" y="606"/>
                          <a:pt x="63" y="611"/>
                        </a:cubicBezTo>
                        <a:cubicBezTo>
                          <a:pt x="65" y="613"/>
                          <a:pt x="65" y="614"/>
                          <a:pt x="67" y="616"/>
                        </a:cubicBezTo>
                        <a:cubicBezTo>
                          <a:pt x="64" y="617"/>
                          <a:pt x="63" y="619"/>
                          <a:pt x="60" y="619"/>
                        </a:cubicBezTo>
                        <a:cubicBezTo>
                          <a:pt x="59" y="619"/>
                          <a:pt x="58" y="617"/>
                          <a:pt x="57" y="617"/>
                        </a:cubicBezTo>
                        <a:cubicBezTo>
                          <a:pt x="40" y="617"/>
                          <a:pt x="40" y="617"/>
                          <a:pt x="40" y="617"/>
                        </a:cubicBezTo>
                        <a:cubicBezTo>
                          <a:pt x="35" y="617"/>
                          <a:pt x="33" y="623"/>
                          <a:pt x="28" y="623"/>
                        </a:cubicBezTo>
                        <a:cubicBezTo>
                          <a:pt x="26" y="623"/>
                          <a:pt x="26" y="623"/>
                          <a:pt x="26" y="623"/>
                        </a:cubicBezTo>
                        <a:cubicBezTo>
                          <a:pt x="26" y="620"/>
                          <a:pt x="24" y="619"/>
                          <a:pt x="24" y="616"/>
                        </a:cubicBezTo>
                        <a:cubicBezTo>
                          <a:pt x="23" y="613"/>
                          <a:pt x="23" y="610"/>
                          <a:pt x="21" y="610"/>
                        </a:cubicBezTo>
                        <a:cubicBezTo>
                          <a:pt x="15" y="610"/>
                          <a:pt x="12" y="612"/>
                          <a:pt x="7" y="612"/>
                        </a:cubicBezTo>
                        <a:cubicBezTo>
                          <a:pt x="7" y="613"/>
                          <a:pt x="7" y="613"/>
                          <a:pt x="7" y="614"/>
                        </a:cubicBezTo>
                        <a:cubicBezTo>
                          <a:pt x="7" y="617"/>
                          <a:pt x="7" y="618"/>
                          <a:pt x="7" y="621"/>
                        </a:cubicBezTo>
                        <a:cubicBezTo>
                          <a:pt x="7" y="622"/>
                          <a:pt x="7" y="623"/>
                          <a:pt x="7" y="624"/>
                        </a:cubicBezTo>
                        <a:cubicBezTo>
                          <a:pt x="2" y="618"/>
                          <a:pt x="0" y="613"/>
                          <a:pt x="0" y="606"/>
                        </a:cubicBezTo>
                        <a:cubicBezTo>
                          <a:pt x="0" y="602"/>
                          <a:pt x="4" y="600"/>
                          <a:pt x="4" y="596"/>
                        </a:cubicBezTo>
                        <a:cubicBezTo>
                          <a:pt x="4" y="595"/>
                          <a:pt x="3" y="594"/>
                          <a:pt x="3" y="592"/>
                        </a:cubicBezTo>
                        <a:cubicBezTo>
                          <a:pt x="3" y="590"/>
                          <a:pt x="3" y="589"/>
                          <a:pt x="3" y="587"/>
                        </a:cubicBezTo>
                        <a:cubicBezTo>
                          <a:pt x="3" y="586"/>
                          <a:pt x="2" y="586"/>
                          <a:pt x="2" y="584"/>
                        </a:cubicBezTo>
                        <a:cubicBezTo>
                          <a:pt x="2" y="583"/>
                          <a:pt x="2" y="582"/>
                          <a:pt x="2" y="580"/>
                        </a:cubicBezTo>
                        <a:cubicBezTo>
                          <a:pt x="8" y="576"/>
                          <a:pt x="14" y="580"/>
                          <a:pt x="21" y="576"/>
                        </a:cubicBezTo>
                        <a:cubicBezTo>
                          <a:pt x="23" y="575"/>
                          <a:pt x="23" y="573"/>
                          <a:pt x="24" y="570"/>
                        </a:cubicBezTo>
                        <a:cubicBezTo>
                          <a:pt x="25" y="568"/>
                          <a:pt x="27" y="567"/>
                          <a:pt x="28" y="564"/>
                        </a:cubicBezTo>
                        <a:cubicBezTo>
                          <a:pt x="28" y="562"/>
                          <a:pt x="29" y="562"/>
                          <a:pt x="29" y="560"/>
                        </a:cubicBezTo>
                        <a:cubicBezTo>
                          <a:pt x="29" y="559"/>
                          <a:pt x="29" y="559"/>
                          <a:pt x="29" y="558"/>
                        </a:cubicBezTo>
                        <a:cubicBezTo>
                          <a:pt x="29" y="558"/>
                          <a:pt x="29" y="557"/>
                          <a:pt x="29" y="556"/>
                        </a:cubicBezTo>
                        <a:cubicBezTo>
                          <a:pt x="29" y="554"/>
                          <a:pt x="32" y="554"/>
                          <a:pt x="32" y="551"/>
                        </a:cubicBezTo>
                        <a:cubicBezTo>
                          <a:pt x="32" y="549"/>
                          <a:pt x="34" y="547"/>
                          <a:pt x="34" y="544"/>
                        </a:cubicBezTo>
                        <a:cubicBezTo>
                          <a:pt x="34" y="538"/>
                          <a:pt x="34" y="538"/>
                          <a:pt x="34" y="538"/>
                        </a:cubicBezTo>
                        <a:cubicBezTo>
                          <a:pt x="34" y="535"/>
                          <a:pt x="34" y="534"/>
                          <a:pt x="35" y="531"/>
                        </a:cubicBezTo>
                        <a:cubicBezTo>
                          <a:pt x="35" y="528"/>
                          <a:pt x="35" y="528"/>
                          <a:pt x="35" y="528"/>
                        </a:cubicBezTo>
                        <a:cubicBezTo>
                          <a:pt x="35" y="526"/>
                          <a:pt x="35" y="525"/>
                          <a:pt x="35" y="523"/>
                        </a:cubicBezTo>
                        <a:cubicBezTo>
                          <a:pt x="35" y="513"/>
                          <a:pt x="35" y="513"/>
                          <a:pt x="35" y="513"/>
                        </a:cubicBezTo>
                        <a:cubicBezTo>
                          <a:pt x="35" y="508"/>
                          <a:pt x="30" y="507"/>
                          <a:pt x="30" y="502"/>
                        </a:cubicBezTo>
                        <a:cubicBezTo>
                          <a:pt x="30" y="501"/>
                          <a:pt x="32" y="501"/>
                          <a:pt x="33" y="500"/>
                        </a:cubicBezTo>
                        <a:cubicBezTo>
                          <a:pt x="36" y="495"/>
                          <a:pt x="37" y="492"/>
                          <a:pt x="40" y="488"/>
                        </a:cubicBezTo>
                        <a:cubicBezTo>
                          <a:pt x="41" y="486"/>
                          <a:pt x="42" y="486"/>
                          <a:pt x="43" y="485"/>
                        </a:cubicBezTo>
                        <a:cubicBezTo>
                          <a:pt x="44" y="482"/>
                          <a:pt x="45" y="480"/>
                          <a:pt x="46" y="477"/>
                        </a:cubicBezTo>
                        <a:cubicBezTo>
                          <a:pt x="46" y="475"/>
                          <a:pt x="48" y="475"/>
                          <a:pt x="49" y="474"/>
                        </a:cubicBezTo>
                        <a:cubicBezTo>
                          <a:pt x="50" y="471"/>
                          <a:pt x="51" y="469"/>
                          <a:pt x="53" y="469"/>
                        </a:cubicBezTo>
                        <a:cubicBezTo>
                          <a:pt x="53" y="466"/>
                          <a:pt x="55" y="463"/>
                          <a:pt x="57" y="462"/>
                        </a:cubicBezTo>
                        <a:cubicBezTo>
                          <a:pt x="57" y="461"/>
                          <a:pt x="56" y="461"/>
                          <a:pt x="56" y="459"/>
                        </a:cubicBezTo>
                        <a:cubicBezTo>
                          <a:pt x="56" y="458"/>
                          <a:pt x="57" y="457"/>
                          <a:pt x="57" y="455"/>
                        </a:cubicBezTo>
                        <a:cubicBezTo>
                          <a:pt x="57" y="452"/>
                          <a:pt x="56" y="451"/>
                          <a:pt x="56" y="447"/>
                        </a:cubicBezTo>
                        <a:cubicBezTo>
                          <a:pt x="56" y="447"/>
                          <a:pt x="56" y="447"/>
                          <a:pt x="56" y="447"/>
                        </a:cubicBezTo>
                        <a:cubicBezTo>
                          <a:pt x="59" y="444"/>
                          <a:pt x="62" y="443"/>
                          <a:pt x="64" y="438"/>
                        </a:cubicBezTo>
                        <a:cubicBezTo>
                          <a:pt x="65" y="436"/>
                          <a:pt x="66" y="433"/>
                          <a:pt x="69" y="432"/>
                        </a:cubicBezTo>
                        <a:cubicBezTo>
                          <a:pt x="71" y="432"/>
                          <a:pt x="71" y="429"/>
                          <a:pt x="73" y="428"/>
                        </a:cubicBezTo>
                        <a:cubicBezTo>
                          <a:pt x="74" y="427"/>
                          <a:pt x="75" y="428"/>
                          <a:pt x="76" y="426"/>
                        </a:cubicBezTo>
                        <a:cubicBezTo>
                          <a:pt x="79" y="423"/>
                          <a:pt x="79" y="418"/>
                          <a:pt x="83" y="418"/>
                        </a:cubicBezTo>
                        <a:cubicBezTo>
                          <a:pt x="83" y="418"/>
                          <a:pt x="84" y="419"/>
                          <a:pt x="84" y="419"/>
                        </a:cubicBezTo>
                        <a:cubicBezTo>
                          <a:pt x="86" y="419"/>
                          <a:pt x="85" y="417"/>
                          <a:pt x="86" y="416"/>
                        </a:cubicBezTo>
                        <a:cubicBezTo>
                          <a:pt x="87" y="414"/>
                          <a:pt x="89" y="414"/>
                          <a:pt x="91" y="412"/>
                        </a:cubicBezTo>
                        <a:cubicBezTo>
                          <a:pt x="93" y="409"/>
                          <a:pt x="96" y="409"/>
                          <a:pt x="98" y="406"/>
                        </a:cubicBezTo>
                        <a:cubicBezTo>
                          <a:pt x="101" y="404"/>
                          <a:pt x="100" y="400"/>
                          <a:pt x="102" y="398"/>
                        </a:cubicBezTo>
                        <a:cubicBezTo>
                          <a:pt x="104" y="396"/>
                          <a:pt x="107" y="395"/>
                          <a:pt x="107" y="392"/>
                        </a:cubicBezTo>
                        <a:cubicBezTo>
                          <a:pt x="107" y="388"/>
                          <a:pt x="107" y="388"/>
                          <a:pt x="107" y="388"/>
                        </a:cubicBezTo>
                        <a:cubicBezTo>
                          <a:pt x="107" y="384"/>
                          <a:pt x="112" y="384"/>
                          <a:pt x="115" y="382"/>
                        </a:cubicBezTo>
                        <a:cubicBezTo>
                          <a:pt x="118" y="380"/>
                          <a:pt x="118" y="378"/>
                          <a:pt x="118" y="375"/>
                        </a:cubicBezTo>
                        <a:cubicBezTo>
                          <a:pt x="118" y="372"/>
                          <a:pt x="117" y="371"/>
                          <a:pt x="117" y="368"/>
                        </a:cubicBezTo>
                        <a:cubicBezTo>
                          <a:pt x="117" y="366"/>
                          <a:pt x="121" y="366"/>
                          <a:pt x="123" y="364"/>
                        </a:cubicBezTo>
                        <a:cubicBezTo>
                          <a:pt x="125" y="363"/>
                          <a:pt x="125" y="361"/>
                          <a:pt x="127" y="360"/>
                        </a:cubicBezTo>
                        <a:cubicBezTo>
                          <a:pt x="131" y="358"/>
                          <a:pt x="134" y="358"/>
                          <a:pt x="136" y="354"/>
                        </a:cubicBezTo>
                        <a:cubicBezTo>
                          <a:pt x="137" y="352"/>
                          <a:pt x="137" y="350"/>
                          <a:pt x="138" y="349"/>
                        </a:cubicBezTo>
                        <a:cubicBezTo>
                          <a:pt x="141" y="345"/>
                          <a:pt x="145" y="346"/>
                          <a:pt x="150" y="345"/>
                        </a:cubicBezTo>
                        <a:cubicBezTo>
                          <a:pt x="152" y="345"/>
                          <a:pt x="153" y="343"/>
                          <a:pt x="154" y="343"/>
                        </a:cubicBezTo>
                        <a:cubicBezTo>
                          <a:pt x="157" y="343"/>
                          <a:pt x="157" y="346"/>
                          <a:pt x="160" y="346"/>
                        </a:cubicBezTo>
                        <a:cubicBezTo>
                          <a:pt x="164" y="346"/>
                          <a:pt x="164" y="341"/>
                          <a:pt x="168" y="339"/>
                        </a:cubicBezTo>
                        <a:cubicBezTo>
                          <a:pt x="171" y="337"/>
                          <a:pt x="173" y="337"/>
                          <a:pt x="175" y="334"/>
                        </a:cubicBezTo>
                        <a:cubicBezTo>
                          <a:pt x="177" y="333"/>
                          <a:pt x="176" y="331"/>
                          <a:pt x="178" y="330"/>
                        </a:cubicBezTo>
                        <a:cubicBezTo>
                          <a:pt x="179" y="329"/>
                          <a:pt x="181" y="330"/>
                          <a:pt x="182" y="329"/>
                        </a:cubicBezTo>
                        <a:cubicBezTo>
                          <a:pt x="184" y="328"/>
                          <a:pt x="184" y="325"/>
                          <a:pt x="187" y="325"/>
                        </a:cubicBezTo>
                        <a:cubicBezTo>
                          <a:pt x="189" y="325"/>
                          <a:pt x="190" y="327"/>
                          <a:pt x="192" y="327"/>
                        </a:cubicBezTo>
                        <a:cubicBezTo>
                          <a:pt x="192" y="327"/>
                          <a:pt x="193" y="326"/>
                          <a:pt x="193" y="326"/>
                        </a:cubicBezTo>
                        <a:cubicBezTo>
                          <a:pt x="196" y="326"/>
                          <a:pt x="196" y="330"/>
                          <a:pt x="198" y="330"/>
                        </a:cubicBezTo>
                        <a:cubicBezTo>
                          <a:pt x="201" y="330"/>
                          <a:pt x="201" y="326"/>
                          <a:pt x="202" y="324"/>
                        </a:cubicBezTo>
                        <a:cubicBezTo>
                          <a:pt x="203" y="322"/>
                          <a:pt x="205" y="321"/>
                          <a:pt x="205" y="319"/>
                        </a:cubicBezTo>
                        <a:cubicBezTo>
                          <a:pt x="206" y="317"/>
                          <a:pt x="206" y="315"/>
                          <a:pt x="208" y="313"/>
                        </a:cubicBezTo>
                        <a:cubicBezTo>
                          <a:pt x="211" y="310"/>
                          <a:pt x="216" y="310"/>
                          <a:pt x="216" y="305"/>
                        </a:cubicBezTo>
                        <a:cubicBezTo>
                          <a:pt x="217" y="305"/>
                          <a:pt x="217" y="305"/>
                          <a:pt x="217" y="305"/>
                        </a:cubicBezTo>
                        <a:cubicBezTo>
                          <a:pt x="218" y="305"/>
                          <a:pt x="219" y="305"/>
                          <a:pt x="220" y="305"/>
                        </a:cubicBezTo>
                        <a:cubicBezTo>
                          <a:pt x="223" y="305"/>
                          <a:pt x="224" y="301"/>
                          <a:pt x="227" y="301"/>
                        </a:cubicBezTo>
                        <a:cubicBezTo>
                          <a:pt x="229" y="301"/>
                          <a:pt x="229" y="301"/>
                          <a:pt x="230" y="301"/>
                        </a:cubicBezTo>
                        <a:cubicBezTo>
                          <a:pt x="236" y="301"/>
                          <a:pt x="237" y="296"/>
                          <a:pt x="242" y="294"/>
                        </a:cubicBezTo>
                        <a:cubicBezTo>
                          <a:pt x="242" y="293"/>
                          <a:pt x="242" y="293"/>
                          <a:pt x="242" y="292"/>
                        </a:cubicBezTo>
                        <a:cubicBezTo>
                          <a:pt x="242" y="289"/>
                          <a:pt x="244" y="287"/>
                          <a:pt x="247" y="285"/>
                        </a:cubicBezTo>
                        <a:cubicBezTo>
                          <a:pt x="249" y="283"/>
                          <a:pt x="250" y="280"/>
                          <a:pt x="252" y="280"/>
                        </a:cubicBezTo>
                        <a:cubicBezTo>
                          <a:pt x="254" y="280"/>
                          <a:pt x="255" y="283"/>
                          <a:pt x="255" y="285"/>
                        </a:cubicBezTo>
                        <a:cubicBezTo>
                          <a:pt x="260" y="284"/>
                          <a:pt x="262" y="279"/>
                          <a:pt x="264" y="274"/>
                        </a:cubicBezTo>
                        <a:cubicBezTo>
                          <a:pt x="266" y="272"/>
                          <a:pt x="269" y="272"/>
                          <a:pt x="269" y="269"/>
                        </a:cubicBezTo>
                        <a:cubicBezTo>
                          <a:pt x="269" y="268"/>
                          <a:pt x="268" y="268"/>
                          <a:pt x="268" y="267"/>
                        </a:cubicBezTo>
                        <a:cubicBezTo>
                          <a:pt x="268" y="262"/>
                          <a:pt x="272" y="260"/>
                          <a:pt x="275" y="258"/>
                        </a:cubicBezTo>
                        <a:cubicBezTo>
                          <a:pt x="278" y="257"/>
                          <a:pt x="278" y="254"/>
                          <a:pt x="281" y="254"/>
                        </a:cubicBezTo>
                        <a:cubicBezTo>
                          <a:pt x="282" y="254"/>
                          <a:pt x="282" y="255"/>
                          <a:pt x="283" y="255"/>
                        </a:cubicBezTo>
                        <a:cubicBezTo>
                          <a:pt x="286" y="255"/>
                          <a:pt x="287" y="251"/>
                          <a:pt x="290" y="251"/>
                        </a:cubicBezTo>
                        <a:cubicBezTo>
                          <a:pt x="297" y="248"/>
                          <a:pt x="299" y="241"/>
                          <a:pt x="302" y="234"/>
                        </a:cubicBezTo>
                        <a:cubicBezTo>
                          <a:pt x="304" y="231"/>
                          <a:pt x="306" y="231"/>
                          <a:pt x="309" y="229"/>
                        </a:cubicBezTo>
                        <a:cubicBezTo>
                          <a:pt x="311" y="227"/>
                          <a:pt x="311" y="223"/>
                          <a:pt x="314" y="223"/>
                        </a:cubicBezTo>
                        <a:cubicBezTo>
                          <a:pt x="315" y="223"/>
                          <a:pt x="315" y="224"/>
                          <a:pt x="316" y="224"/>
                        </a:cubicBezTo>
                        <a:cubicBezTo>
                          <a:pt x="318" y="224"/>
                          <a:pt x="320" y="222"/>
                          <a:pt x="322" y="222"/>
                        </a:cubicBezTo>
                        <a:cubicBezTo>
                          <a:pt x="323" y="222"/>
                          <a:pt x="323" y="224"/>
                          <a:pt x="324" y="225"/>
                        </a:cubicBezTo>
                        <a:cubicBezTo>
                          <a:pt x="327" y="223"/>
                          <a:pt x="330" y="222"/>
                          <a:pt x="332" y="219"/>
                        </a:cubicBezTo>
                        <a:cubicBezTo>
                          <a:pt x="333" y="217"/>
                          <a:pt x="333" y="214"/>
                          <a:pt x="335" y="214"/>
                        </a:cubicBezTo>
                        <a:cubicBezTo>
                          <a:pt x="335" y="214"/>
                          <a:pt x="336" y="215"/>
                          <a:pt x="336" y="215"/>
                        </a:cubicBezTo>
                        <a:cubicBezTo>
                          <a:pt x="339" y="215"/>
                          <a:pt x="338" y="210"/>
                          <a:pt x="340" y="208"/>
                        </a:cubicBezTo>
                        <a:cubicBezTo>
                          <a:pt x="341" y="205"/>
                          <a:pt x="343" y="203"/>
                          <a:pt x="343" y="200"/>
                        </a:cubicBezTo>
                        <a:cubicBezTo>
                          <a:pt x="343" y="193"/>
                          <a:pt x="349" y="189"/>
                          <a:pt x="355" y="187"/>
                        </a:cubicBezTo>
                        <a:cubicBezTo>
                          <a:pt x="357" y="187"/>
                          <a:pt x="358" y="184"/>
                          <a:pt x="360" y="184"/>
                        </a:cubicBezTo>
                        <a:cubicBezTo>
                          <a:pt x="364" y="184"/>
                          <a:pt x="366" y="184"/>
                          <a:pt x="369" y="183"/>
                        </a:cubicBezTo>
                        <a:cubicBezTo>
                          <a:pt x="372" y="182"/>
                          <a:pt x="374" y="182"/>
                          <a:pt x="377" y="182"/>
                        </a:cubicBezTo>
                        <a:cubicBezTo>
                          <a:pt x="378" y="182"/>
                          <a:pt x="379" y="183"/>
                          <a:pt x="380" y="183"/>
                        </a:cubicBezTo>
                        <a:cubicBezTo>
                          <a:pt x="387" y="183"/>
                          <a:pt x="394" y="181"/>
                          <a:pt x="395" y="174"/>
                        </a:cubicBezTo>
                        <a:cubicBezTo>
                          <a:pt x="396" y="174"/>
                          <a:pt x="396" y="174"/>
                          <a:pt x="396" y="174"/>
                        </a:cubicBezTo>
                        <a:cubicBezTo>
                          <a:pt x="398" y="174"/>
                          <a:pt x="399" y="175"/>
                          <a:pt x="401" y="175"/>
                        </a:cubicBezTo>
                        <a:cubicBezTo>
                          <a:pt x="407" y="175"/>
                          <a:pt x="406" y="168"/>
                          <a:pt x="410" y="164"/>
                        </a:cubicBezTo>
                        <a:cubicBezTo>
                          <a:pt x="411" y="162"/>
                          <a:pt x="413" y="163"/>
                          <a:pt x="415" y="161"/>
                        </a:cubicBezTo>
                        <a:cubicBezTo>
                          <a:pt x="417" y="160"/>
                          <a:pt x="418" y="157"/>
                          <a:pt x="421" y="157"/>
                        </a:cubicBezTo>
                        <a:cubicBezTo>
                          <a:pt x="425" y="157"/>
                          <a:pt x="427" y="156"/>
                          <a:pt x="430" y="155"/>
                        </a:cubicBezTo>
                        <a:cubicBezTo>
                          <a:pt x="432" y="154"/>
                          <a:pt x="434" y="154"/>
                          <a:pt x="435" y="153"/>
                        </a:cubicBezTo>
                        <a:cubicBezTo>
                          <a:pt x="437" y="148"/>
                          <a:pt x="438" y="145"/>
                          <a:pt x="441" y="140"/>
                        </a:cubicBezTo>
                        <a:cubicBezTo>
                          <a:pt x="443" y="138"/>
                          <a:pt x="446" y="138"/>
                          <a:pt x="448" y="136"/>
                        </a:cubicBezTo>
                        <a:cubicBezTo>
                          <a:pt x="450" y="134"/>
                          <a:pt x="450" y="131"/>
                          <a:pt x="450" y="128"/>
                        </a:cubicBezTo>
                        <a:cubicBezTo>
                          <a:pt x="451" y="125"/>
                          <a:pt x="454" y="124"/>
                          <a:pt x="456" y="123"/>
                        </a:cubicBezTo>
                        <a:cubicBezTo>
                          <a:pt x="458" y="122"/>
                          <a:pt x="457" y="120"/>
                          <a:pt x="458" y="118"/>
                        </a:cubicBezTo>
                        <a:cubicBezTo>
                          <a:pt x="460" y="117"/>
                          <a:pt x="462" y="118"/>
                          <a:pt x="464" y="117"/>
                        </a:cubicBezTo>
                        <a:cubicBezTo>
                          <a:pt x="467" y="116"/>
                          <a:pt x="469" y="114"/>
                          <a:pt x="471" y="111"/>
                        </a:cubicBezTo>
                        <a:cubicBezTo>
                          <a:pt x="474" y="107"/>
                          <a:pt x="475" y="105"/>
                          <a:pt x="479" y="102"/>
                        </a:cubicBezTo>
                        <a:cubicBezTo>
                          <a:pt x="481" y="102"/>
                          <a:pt x="481" y="100"/>
                          <a:pt x="483" y="100"/>
                        </a:cubicBezTo>
                        <a:cubicBezTo>
                          <a:pt x="484" y="100"/>
                          <a:pt x="484" y="101"/>
                          <a:pt x="485" y="101"/>
                        </a:cubicBezTo>
                        <a:cubicBezTo>
                          <a:pt x="489" y="101"/>
                          <a:pt x="490" y="96"/>
                          <a:pt x="491" y="91"/>
                        </a:cubicBezTo>
                        <a:cubicBezTo>
                          <a:pt x="493" y="86"/>
                          <a:pt x="496" y="85"/>
                          <a:pt x="496" y="80"/>
                        </a:cubicBezTo>
                        <a:cubicBezTo>
                          <a:pt x="496" y="80"/>
                          <a:pt x="496" y="80"/>
                          <a:pt x="496" y="80"/>
                        </a:cubicBezTo>
                        <a:cubicBezTo>
                          <a:pt x="497" y="79"/>
                          <a:pt x="497" y="78"/>
                          <a:pt x="498" y="77"/>
                        </a:cubicBezTo>
                        <a:cubicBezTo>
                          <a:pt x="498" y="77"/>
                          <a:pt x="499" y="77"/>
                          <a:pt x="500" y="77"/>
                        </a:cubicBezTo>
                        <a:cubicBezTo>
                          <a:pt x="502" y="77"/>
                          <a:pt x="502" y="75"/>
                          <a:pt x="503" y="74"/>
                        </a:cubicBezTo>
                        <a:cubicBezTo>
                          <a:pt x="505" y="71"/>
                          <a:pt x="507" y="69"/>
                          <a:pt x="510" y="67"/>
                        </a:cubicBezTo>
                        <a:cubicBezTo>
                          <a:pt x="514" y="64"/>
                          <a:pt x="519" y="64"/>
                          <a:pt x="519" y="59"/>
                        </a:cubicBezTo>
                        <a:cubicBezTo>
                          <a:pt x="519" y="58"/>
                          <a:pt x="518" y="57"/>
                          <a:pt x="518" y="56"/>
                        </a:cubicBezTo>
                        <a:cubicBezTo>
                          <a:pt x="518" y="53"/>
                          <a:pt x="520" y="52"/>
                          <a:pt x="520" y="49"/>
                        </a:cubicBezTo>
                        <a:cubicBezTo>
                          <a:pt x="521" y="45"/>
                          <a:pt x="520" y="39"/>
                          <a:pt x="525" y="39"/>
                        </a:cubicBezTo>
                        <a:cubicBezTo>
                          <a:pt x="527" y="39"/>
                          <a:pt x="527" y="40"/>
                          <a:pt x="528" y="41"/>
                        </a:cubicBezTo>
                        <a:cubicBezTo>
                          <a:pt x="531" y="42"/>
                          <a:pt x="533" y="41"/>
                          <a:pt x="535" y="41"/>
                        </a:cubicBezTo>
                        <a:cubicBezTo>
                          <a:pt x="535" y="41"/>
                          <a:pt x="535" y="41"/>
                          <a:pt x="535" y="41"/>
                        </a:cubicBezTo>
                        <a:cubicBezTo>
                          <a:pt x="535" y="42"/>
                          <a:pt x="535" y="42"/>
                          <a:pt x="535" y="42"/>
                        </a:cubicBezTo>
                        <a:cubicBezTo>
                          <a:pt x="535" y="45"/>
                          <a:pt x="536" y="47"/>
                          <a:pt x="536" y="50"/>
                        </a:cubicBezTo>
                        <a:cubicBezTo>
                          <a:pt x="536" y="52"/>
                          <a:pt x="535" y="56"/>
                          <a:pt x="538" y="56"/>
                        </a:cubicBezTo>
                        <a:cubicBezTo>
                          <a:pt x="541" y="56"/>
                          <a:pt x="542" y="55"/>
                          <a:pt x="545" y="54"/>
                        </a:cubicBezTo>
                        <a:cubicBezTo>
                          <a:pt x="545" y="56"/>
                          <a:pt x="546" y="58"/>
                          <a:pt x="547" y="59"/>
                        </a:cubicBezTo>
                        <a:cubicBezTo>
                          <a:pt x="549" y="59"/>
                          <a:pt x="549" y="59"/>
                          <a:pt x="549" y="59"/>
                        </a:cubicBezTo>
                        <a:cubicBezTo>
                          <a:pt x="551" y="59"/>
                          <a:pt x="551" y="60"/>
                          <a:pt x="551" y="62"/>
                        </a:cubicBezTo>
                        <a:cubicBezTo>
                          <a:pt x="551" y="67"/>
                          <a:pt x="551" y="67"/>
                          <a:pt x="551" y="67"/>
                        </a:cubicBezTo>
                        <a:cubicBezTo>
                          <a:pt x="551" y="70"/>
                          <a:pt x="552" y="71"/>
                          <a:pt x="552" y="74"/>
                        </a:cubicBezTo>
                        <a:cubicBezTo>
                          <a:pt x="554" y="74"/>
                          <a:pt x="556" y="74"/>
                          <a:pt x="556" y="76"/>
                        </a:cubicBezTo>
                        <a:cubicBezTo>
                          <a:pt x="556" y="78"/>
                          <a:pt x="554" y="79"/>
                          <a:pt x="554" y="82"/>
                        </a:cubicBezTo>
                        <a:cubicBezTo>
                          <a:pt x="554" y="84"/>
                          <a:pt x="556" y="87"/>
                          <a:pt x="558" y="87"/>
                        </a:cubicBezTo>
                        <a:cubicBezTo>
                          <a:pt x="560" y="87"/>
                          <a:pt x="561" y="85"/>
                          <a:pt x="563" y="85"/>
                        </a:cubicBezTo>
                        <a:cubicBezTo>
                          <a:pt x="566" y="85"/>
                          <a:pt x="565" y="89"/>
                          <a:pt x="566" y="91"/>
                        </a:cubicBezTo>
                        <a:cubicBezTo>
                          <a:pt x="567" y="93"/>
                          <a:pt x="569" y="93"/>
                          <a:pt x="571" y="95"/>
                        </a:cubicBezTo>
                        <a:cubicBezTo>
                          <a:pt x="571" y="97"/>
                          <a:pt x="571" y="98"/>
                          <a:pt x="572" y="100"/>
                        </a:cubicBezTo>
                        <a:cubicBezTo>
                          <a:pt x="573" y="102"/>
                          <a:pt x="576" y="101"/>
                          <a:pt x="576" y="104"/>
                        </a:cubicBezTo>
                        <a:cubicBezTo>
                          <a:pt x="576" y="107"/>
                          <a:pt x="574" y="109"/>
                          <a:pt x="574" y="112"/>
                        </a:cubicBezTo>
                        <a:cubicBezTo>
                          <a:pt x="574" y="114"/>
                          <a:pt x="577" y="115"/>
                          <a:pt x="578" y="117"/>
                        </a:cubicBezTo>
                        <a:cubicBezTo>
                          <a:pt x="579" y="120"/>
                          <a:pt x="577" y="126"/>
                          <a:pt x="581" y="126"/>
                        </a:cubicBezTo>
                        <a:cubicBezTo>
                          <a:pt x="587" y="126"/>
                          <a:pt x="588" y="120"/>
                          <a:pt x="592" y="116"/>
                        </a:cubicBezTo>
                        <a:cubicBezTo>
                          <a:pt x="595" y="113"/>
                          <a:pt x="600" y="117"/>
                          <a:pt x="603" y="114"/>
                        </a:cubicBezTo>
                        <a:cubicBezTo>
                          <a:pt x="604" y="113"/>
                          <a:pt x="604" y="111"/>
                          <a:pt x="605" y="110"/>
                        </a:cubicBezTo>
                        <a:cubicBezTo>
                          <a:pt x="608" y="108"/>
                          <a:pt x="610" y="109"/>
                          <a:pt x="612" y="107"/>
                        </a:cubicBezTo>
                        <a:cubicBezTo>
                          <a:pt x="613" y="105"/>
                          <a:pt x="612" y="104"/>
                          <a:pt x="613" y="102"/>
                        </a:cubicBezTo>
                        <a:cubicBezTo>
                          <a:pt x="615" y="99"/>
                          <a:pt x="617" y="98"/>
                          <a:pt x="617" y="95"/>
                        </a:cubicBezTo>
                        <a:cubicBezTo>
                          <a:pt x="617" y="92"/>
                          <a:pt x="614" y="91"/>
                          <a:pt x="614" y="88"/>
                        </a:cubicBezTo>
                        <a:cubicBezTo>
                          <a:pt x="614" y="85"/>
                          <a:pt x="617" y="85"/>
                          <a:pt x="620" y="83"/>
                        </a:cubicBezTo>
                        <a:cubicBezTo>
                          <a:pt x="624" y="81"/>
                          <a:pt x="626" y="79"/>
                          <a:pt x="626" y="75"/>
                        </a:cubicBezTo>
                        <a:cubicBezTo>
                          <a:pt x="633" y="75"/>
                          <a:pt x="635" y="69"/>
                          <a:pt x="641" y="67"/>
                        </a:cubicBezTo>
                        <a:cubicBezTo>
                          <a:pt x="645" y="66"/>
                          <a:pt x="648" y="64"/>
                          <a:pt x="652" y="61"/>
                        </a:cubicBezTo>
                        <a:cubicBezTo>
                          <a:pt x="653" y="59"/>
                          <a:pt x="656" y="59"/>
                          <a:pt x="656" y="57"/>
                        </a:cubicBezTo>
                        <a:cubicBezTo>
                          <a:pt x="656" y="53"/>
                          <a:pt x="654" y="51"/>
                          <a:pt x="654" y="48"/>
                        </a:cubicBezTo>
                        <a:cubicBezTo>
                          <a:pt x="654" y="47"/>
                          <a:pt x="655" y="46"/>
                          <a:pt x="655" y="45"/>
                        </a:cubicBezTo>
                        <a:cubicBezTo>
                          <a:pt x="658" y="42"/>
                          <a:pt x="657" y="39"/>
                          <a:pt x="660" y="36"/>
                        </a:cubicBezTo>
                        <a:cubicBezTo>
                          <a:pt x="661" y="34"/>
                          <a:pt x="663" y="35"/>
                          <a:pt x="665" y="34"/>
                        </a:cubicBezTo>
                        <a:cubicBezTo>
                          <a:pt x="668" y="33"/>
                          <a:pt x="668" y="30"/>
                          <a:pt x="669" y="28"/>
                        </a:cubicBezTo>
                        <a:cubicBezTo>
                          <a:pt x="671" y="26"/>
                          <a:pt x="674" y="26"/>
                          <a:pt x="676" y="23"/>
                        </a:cubicBezTo>
                        <a:cubicBezTo>
                          <a:pt x="677" y="22"/>
                          <a:pt x="677" y="21"/>
                          <a:pt x="678" y="21"/>
                        </a:cubicBezTo>
                        <a:cubicBezTo>
                          <a:pt x="679" y="21"/>
                          <a:pt x="679" y="22"/>
                          <a:pt x="680" y="22"/>
                        </a:cubicBezTo>
                        <a:cubicBezTo>
                          <a:pt x="683" y="22"/>
                          <a:pt x="684" y="18"/>
                          <a:pt x="686" y="16"/>
                        </a:cubicBezTo>
                        <a:cubicBezTo>
                          <a:pt x="688" y="14"/>
                          <a:pt x="690" y="14"/>
                          <a:pt x="692" y="12"/>
                        </a:cubicBezTo>
                        <a:cubicBezTo>
                          <a:pt x="695" y="10"/>
                          <a:pt x="693" y="7"/>
                          <a:pt x="695" y="4"/>
                        </a:cubicBezTo>
                        <a:cubicBezTo>
                          <a:pt x="696" y="2"/>
                          <a:pt x="699" y="1"/>
                          <a:pt x="702" y="0"/>
                        </a:cubicBezTo>
                        <a:cubicBezTo>
                          <a:pt x="703" y="2"/>
                          <a:pt x="704" y="3"/>
                          <a:pt x="705" y="5"/>
                        </a:cubicBezTo>
                        <a:cubicBezTo>
                          <a:pt x="705" y="6"/>
                          <a:pt x="705" y="9"/>
                          <a:pt x="707" y="9"/>
                        </a:cubicBezTo>
                        <a:cubicBezTo>
                          <a:pt x="710" y="9"/>
                          <a:pt x="710" y="6"/>
                          <a:pt x="712" y="5"/>
                        </a:cubicBezTo>
                        <a:cubicBezTo>
                          <a:pt x="716" y="4"/>
                          <a:pt x="718" y="4"/>
                          <a:pt x="723" y="4"/>
                        </a:cubicBezTo>
                        <a:cubicBezTo>
                          <a:pt x="726" y="3"/>
                          <a:pt x="727" y="2"/>
                          <a:pt x="731" y="2"/>
                        </a:cubicBezTo>
                        <a:cubicBezTo>
                          <a:pt x="734" y="2"/>
                          <a:pt x="735" y="4"/>
                          <a:pt x="739" y="4"/>
                        </a:cubicBezTo>
                        <a:cubicBezTo>
                          <a:pt x="741" y="4"/>
                          <a:pt x="742" y="4"/>
                          <a:pt x="744" y="4"/>
                        </a:cubicBezTo>
                        <a:cubicBezTo>
                          <a:pt x="748" y="4"/>
                          <a:pt x="748" y="8"/>
                          <a:pt x="750" y="1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1" name="Google Shape;61;p4"/>
                  <p:cNvSpPr/>
                  <p:nvPr/>
                </p:nvSpPr>
                <p:spPr>
                  <a:xfrm>
                    <a:off x="4733925" y="3662363"/>
                    <a:ext cx="701676" cy="896938"/>
                  </a:xfrm>
                  <a:custGeom>
                    <a:avLst/>
                    <a:gdLst/>
                    <a:ahLst/>
                    <a:cxnLst/>
                    <a:rect l="l" t="t" r="r" b="b"/>
                    <a:pathLst>
                      <a:path w="481" h="616" extrusionOk="0">
                        <a:moveTo>
                          <a:pt x="27" y="80"/>
                        </a:moveTo>
                        <a:cubicBezTo>
                          <a:pt x="27" y="80"/>
                          <a:pt x="27" y="81"/>
                          <a:pt x="28" y="81"/>
                        </a:cubicBezTo>
                        <a:cubicBezTo>
                          <a:pt x="31" y="81"/>
                          <a:pt x="33" y="80"/>
                          <a:pt x="35" y="82"/>
                        </a:cubicBezTo>
                        <a:cubicBezTo>
                          <a:pt x="36" y="78"/>
                          <a:pt x="37" y="75"/>
                          <a:pt x="40" y="73"/>
                        </a:cubicBezTo>
                        <a:cubicBezTo>
                          <a:pt x="42" y="72"/>
                          <a:pt x="42" y="70"/>
                          <a:pt x="44" y="70"/>
                        </a:cubicBezTo>
                        <a:cubicBezTo>
                          <a:pt x="47" y="70"/>
                          <a:pt x="48" y="73"/>
                          <a:pt x="52" y="74"/>
                        </a:cubicBezTo>
                        <a:cubicBezTo>
                          <a:pt x="54" y="74"/>
                          <a:pt x="55" y="74"/>
                          <a:pt x="57" y="74"/>
                        </a:cubicBezTo>
                        <a:cubicBezTo>
                          <a:pt x="61" y="75"/>
                          <a:pt x="63" y="78"/>
                          <a:pt x="67" y="80"/>
                        </a:cubicBezTo>
                        <a:cubicBezTo>
                          <a:pt x="71" y="82"/>
                          <a:pt x="73" y="81"/>
                          <a:pt x="77" y="81"/>
                        </a:cubicBezTo>
                        <a:cubicBezTo>
                          <a:pt x="83" y="74"/>
                          <a:pt x="86" y="70"/>
                          <a:pt x="91" y="62"/>
                        </a:cubicBezTo>
                        <a:cubicBezTo>
                          <a:pt x="93" y="58"/>
                          <a:pt x="96" y="56"/>
                          <a:pt x="97" y="51"/>
                        </a:cubicBezTo>
                        <a:cubicBezTo>
                          <a:pt x="99" y="44"/>
                          <a:pt x="97" y="40"/>
                          <a:pt x="100" y="33"/>
                        </a:cubicBezTo>
                        <a:cubicBezTo>
                          <a:pt x="101" y="31"/>
                          <a:pt x="103" y="30"/>
                          <a:pt x="105" y="29"/>
                        </a:cubicBezTo>
                        <a:cubicBezTo>
                          <a:pt x="108" y="28"/>
                          <a:pt x="109" y="26"/>
                          <a:pt x="112" y="26"/>
                        </a:cubicBezTo>
                        <a:cubicBezTo>
                          <a:pt x="116" y="26"/>
                          <a:pt x="116" y="26"/>
                          <a:pt x="116" y="26"/>
                        </a:cubicBezTo>
                        <a:cubicBezTo>
                          <a:pt x="118" y="26"/>
                          <a:pt x="119" y="24"/>
                          <a:pt x="121" y="22"/>
                        </a:cubicBezTo>
                        <a:cubicBezTo>
                          <a:pt x="122" y="21"/>
                          <a:pt x="124" y="21"/>
                          <a:pt x="125" y="20"/>
                        </a:cubicBezTo>
                        <a:cubicBezTo>
                          <a:pt x="127" y="18"/>
                          <a:pt x="128" y="15"/>
                          <a:pt x="131" y="14"/>
                        </a:cubicBezTo>
                        <a:cubicBezTo>
                          <a:pt x="135" y="15"/>
                          <a:pt x="135" y="15"/>
                          <a:pt x="135" y="15"/>
                        </a:cubicBezTo>
                        <a:cubicBezTo>
                          <a:pt x="138" y="14"/>
                          <a:pt x="137" y="11"/>
                          <a:pt x="140" y="9"/>
                        </a:cubicBezTo>
                        <a:cubicBezTo>
                          <a:pt x="144" y="7"/>
                          <a:pt x="147" y="8"/>
                          <a:pt x="151" y="6"/>
                        </a:cubicBezTo>
                        <a:cubicBezTo>
                          <a:pt x="153" y="4"/>
                          <a:pt x="153" y="0"/>
                          <a:pt x="156" y="0"/>
                        </a:cubicBezTo>
                        <a:cubicBezTo>
                          <a:pt x="157" y="0"/>
                          <a:pt x="157" y="2"/>
                          <a:pt x="158" y="3"/>
                        </a:cubicBezTo>
                        <a:cubicBezTo>
                          <a:pt x="159" y="4"/>
                          <a:pt x="160" y="5"/>
                          <a:pt x="162" y="7"/>
                        </a:cubicBezTo>
                        <a:cubicBezTo>
                          <a:pt x="165" y="11"/>
                          <a:pt x="169" y="13"/>
                          <a:pt x="174" y="13"/>
                        </a:cubicBezTo>
                        <a:cubicBezTo>
                          <a:pt x="180" y="13"/>
                          <a:pt x="180" y="4"/>
                          <a:pt x="186" y="4"/>
                        </a:cubicBezTo>
                        <a:cubicBezTo>
                          <a:pt x="189" y="4"/>
                          <a:pt x="189" y="7"/>
                          <a:pt x="192" y="8"/>
                        </a:cubicBezTo>
                        <a:cubicBezTo>
                          <a:pt x="195" y="9"/>
                          <a:pt x="197" y="9"/>
                          <a:pt x="199" y="11"/>
                        </a:cubicBezTo>
                        <a:cubicBezTo>
                          <a:pt x="201" y="12"/>
                          <a:pt x="202" y="13"/>
                          <a:pt x="203" y="13"/>
                        </a:cubicBezTo>
                        <a:cubicBezTo>
                          <a:pt x="208" y="13"/>
                          <a:pt x="208" y="13"/>
                          <a:pt x="208" y="13"/>
                        </a:cubicBezTo>
                        <a:cubicBezTo>
                          <a:pt x="208" y="13"/>
                          <a:pt x="208" y="14"/>
                          <a:pt x="208" y="14"/>
                        </a:cubicBezTo>
                        <a:cubicBezTo>
                          <a:pt x="208" y="15"/>
                          <a:pt x="208" y="15"/>
                          <a:pt x="208" y="15"/>
                        </a:cubicBezTo>
                        <a:cubicBezTo>
                          <a:pt x="208" y="16"/>
                          <a:pt x="208" y="17"/>
                          <a:pt x="209" y="17"/>
                        </a:cubicBezTo>
                        <a:cubicBezTo>
                          <a:pt x="210" y="17"/>
                          <a:pt x="210" y="17"/>
                          <a:pt x="211" y="16"/>
                        </a:cubicBezTo>
                        <a:cubicBezTo>
                          <a:pt x="213" y="17"/>
                          <a:pt x="213" y="17"/>
                          <a:pt x="213" y="17"/>
                        </a:cubicBezTo>
                        <a:cubicBezTo>
                          <a:pt x="213" y="19"/>
                          <a:pt x="212" y="23"/>
                          <a:pt x="215" y="23"/>
                        </a:cubicBezTo>
                        <a:cubicBezTo>
                          <a:pt x="220" y="23"/>
                          <a:pt x="222" y="20"/>
                          <a:pt x="226" y="17"/>
                        </a:cubicBezTo>
                        <a:cubicBezTo>
                          <a:pt x="228" y="15"/>
                          <a:pt x="230" y="16"/>
                          <a:pt x="231" y="15"/>
                        </a:cubicBezTo>
                        <a:cubicBezTo>
                          <a:pt x="233" y="13"/>
                          <a:pt x="233" y="10"/>
                          <a:pt x="236" y="10"/>
                        </a:cubicBezTo>
                        <a:cubicBezTo>
                          <a:pt x="242" y="10"/>
                          <a:pt x="242" y="10"/>
                          <a:pt x="242" y="10"/>
                        </a:cubicBezTo>
                        <a:cubicBezTo>
                          <a:pt x="244" y="10"/>
                          <a:pt x="244" y="8"/>
                          <a:pt x="246" y="8"/>
                        </a:cubicBezTo>
                        <a:cubicBezTo>
                          <a:pt x="249" y="8"/>
                          <a:pt x="249" y="11"/>
                          <a:pt x="252" y="11"/>
                        </a:cubicBezTo>
                        <a:cubicBezTo>
                          <a:pt x="252" y="11"/>
                          <a:pt x="252" y="11"/>
                          <a:pt x="252" y="11"/>
                        </a:cubicBezTo>
                        <a:cubicBezTo>
                          <a:pt x="252" y="15"/>
                          <a:pt x="253" y="16"/>
                          <a:pt x="253" y="19"/>
                        </a:cubicBezTo>
                        <a:cubicBezTo>
                          <a:pt x="253" y="21"/>
                          <a:pt x="252" y="22"/>
                          <a:pt x="252" y="23"/>
                        </a:cubicBezTo>
                        <a:cubicBezTo>
                          <a:pt x="252" y="25"/>
                          <a:pt x="253" y="25"/>
                          <a:pt x="253" y="26"/>
                        </a:cubicBezTo>
                        <a:cubicBezTo>
                          <a:pt x="251" y="27"/>
                          <a:pt x="249" y="30"/>
                          <a:pt x="249" y="33"/>
                        </a:cubicBezTo>
                        <a:cubicBezTo>
                          <a:pt x="247" y="33"/>
                          <a:pt x="246" y="35"/>
                          <a:pt x="245" y="38"/>
                        </a:cubicBezTo>
                        <a:cubicBezTo>
                          <a:pt x="244" y="39"/>
                          <a:pt x="242" y="39"/>
                          <a:pt x="242" y="41"/>
                        </a:cubicBezTo>
                        <a:cubicBezTo>
                          <a:pt x="241" y="44"/>
                          <a:pt x="240" y="46"/>
                          <a:pt x="239" y="49"/>
                        </a:cubicBezTo>
                        <a:cubicBezTo>
                          <a:pt x="238" y="50"/>
                          <a:pt x="237" y="50"/>
                          <a:pt x="236" y="52"/>
                        </a:cubicBezTo>
                        <a:cubicBezTo>
                          <a:pt x="233" y="56"/>
                          <a:pt x="232" y="59"/>
                          <a:pt x="229" y="64"/>
                        </a:cubicBezTo>
                        <a:cubicBezTo>
                          <a:pt x="228" y="65"/>
                          <a:pt x="226" y="65"/>
                          <a:pt x="226" y="66"/>
                        </a:cubicBezTo>
                        <a:cubicBezTo>
                          <a:pt x="226" y="71"/>
                          <a:pt x="231" y="72"/>
                          <a:pt x="231" y="77"/>
                        </a:cubicBezTo>
                        <a:cubicBezTo>
                          <a:pt x="231" y="87"/>
                          <a:pt x="231" y="87"/>
                          <a:pt x="231" y="87"/>
                        </a:cubicBezTo>
                        <a:cubicBezTo>
                          <a:pt x="231" y="89"/>
                          <a:pt x="231" y="90"/>
                          <a:pt x="231" y="92"/>
                        </a:cubicBezTo>
                        <a:cubicBezTo>
                          <a:pt x="231" y="95"/>
                          <a:pt x="231" y="95"/>
                          <a:pt x="231" y="95"/>
                        </a:cubicBezTo>
                        <a:cubicBezTo>
                          <a:pt x="230" y="98"/>
                          <a:pt x="230" y="99"/>
                          <a:pt x="230" y="102"/>
                        </a:cubicBezTo>
                        <a:cubicBezTo>
                          <a:pt x="230" y="108"/>
                          <a:pt x="230" y="108"/>
                          <a:pt x="230" y="108"/>
                        </a:cubicBezTo>
                        <a:cubicBezTo>
                          <a:pt x="230" y="111"/>
                          <a:pt x="228" y="113"/>
                          <a:pt x="228" y="115"/>
                        </a:cubicBezTo>
                        <a:cubicBezTo>
                          <a:pt x="228" y="118"/>
                          <a:pt x="225" y="118"/>
                          <a:pt x="225" y="120"/>
                        </a:cubicBezTo>
                        <a:cubicBezTo>
                          <a:pt x="225" y="121"/>
                          <a:pt x="225" y="122"/>
                          <a:pt x="225" y="122"/>
                        </a:cubicBezTo>
                        <a:cubicBezTo>
                          <a:pt x="225" y="123"/>
                          <a:pt x="225" y="123"/>
                          <a:pt x="225" y="124"/>
                        </a:cubicBezTo>
                        <a:cubicBezTo>
                          <a:pt x="225" y="126"/>
                          <a:pt x="224" y="126"/>
                          <a:pt x="224" y="128"/>
                        </a:cubicBezTo>
                        <a:cubicBezTo>
                          <a:pt x="223" y="131"/>
                          <a:pt x="221" y="132"/>
                          <a:pt x="220" y="134"/>
                        </a:cubicBezTo>
                        <a:cubicBezTo>
                          <a:pt x="219" y="137"/>
                          <a:pt x="219" y="139"/>
                          <a:pt x="217" y="140"/>
                        </a:cubicBezTo>
                        <a:cubicBezTo>
                          <a:pt x="210" y="144"/>
                          <a:pt x="204" y="140"/>
                          <a:pt x="198" y="144"/>
                        </a:cubicBezTo>
                        <a:cubicBezTo>
                          <a:pt x="198" y="146"/>
                          <a:pt x="198" y="147"/>
                          <a:pt x="198" y="148"/>
                        </a:cubicBezTo>
                        <a:cubicBezTo>
                          <a:pt x="198" y="150"/>
                          <a:pt x="199" y="150"/>
                          <a:pt x="199" y="151"/>
                        </a:cubicBezTo>
                        <a:cubicBezTo>
                          <a:pt x="199" y="153"/>
                          <a:pt x="199" y="154"/>
                          <a:pt x="199" y="156"/>
                        </a:cubicBezTo>
                        <a:cubicBezTo>
                          <a:pt x="199" y="158"/>
                          <a:pt x="200" y="159"/>
                          <a:pt x="200" y="160"/>
                        </a:cubicBezTo>
                        <a:cubicBezTo>
                          <a:pt x="200" y="164"/>
                          <a:pt x="196" y="166"/>
                          <a:pt x="196" y="170"/>
                        </a:cubicBezTo>
                        <a:cubicBezTo>
                          <a:pt x="196" y="177"/>
                          <a:pt x="198" y="182"/>
                          <a:pt x="203" y="188"/>
                        </a:cubicBezTo>
                        <a:cubicBezTo>
                          <a:pt x="203" y="187"/>
                          <a:pt x="203" y="186"/>
                          <a:pt x="203" y="185"/>
                        </a:cubicBezTo>
                        <a:cubicBezTo>
                          <a:pt x="203" y="182"/>
                          <a:pt x="203" y="181"/>
                          <a:pt x="203" y="178"/>
                        </a:cubicBezTo>
                        <a:cubicBezTo>
                          <a:pt x="203" y="177"/>
                          <a:pt x="203" y="177"/>
                          <a:pt x="203" y="176"/>
                        </a:cubicBezTo>
                        <a:cubicBezTo>
                          <a:pt x="208" y="176"/>
                          <a:pt x="211" y="174"/>
                          <a:pt x="217" y="174"/>
                        </a:cubicBezTo>
                        <a:cubicBezTo>
                          <a:pt x="219" y="174"/>
                          <a:pt x="219" y="177"/>
                          <a:pt x="220" y="180"/>
                        </a:cubicBezTo>
                        <a:cubicBezTo>
                          <a:pt x="220" y="183"/>
                          <a:pt x="222" y="184"/>
                          <a:pt x="222" y="187"/>
                        </a:cubicBezTo>
                        <a:cubicBezTo>
                          <a:pt x="224" y="187"/>
                          <a:pt x="224" y="187"/>
                          <a:pt x="224" y="187"/>
                        </a:cubicBezTo>
                        <a:cubicBezTo>
                          <a:pt x="229" y="187"/>
                          <a:pt x="231" y="181"/>
                          <a:pt x="236" y="181"/>
                        </a:cubicBezTo>
                        <a:cubicBezTo>
                          <a:pt x="253" y="181"/>
                          <a:pt x="253" y="181"/>
                          <a:pt x="253" y="181"/>
                        </a:cubicBezTo>
                        <a:cubicBezTo>
                          <a:pt x="254" y="181"/>
                          <a:pt x="255" y="183"/>
                          <a:pt x="256" y="183"/>
                        </a:cubicBezTo>
                        <a:cubicBezTo>
                          <a:pt x="259" y="183"/>
                          <a:pt x="260" y="181"/>
                          <a:pt x="263" y="180"/>
                        </a:cubicBezTo>
                        <a:cubicBezTo>
                          <a:pt x="261" y="178"/>
                          <a:pt x="261" y="177"/>
                          <a:pt x="259" y="175"/>
                        </a:cubicBezTo>
                        <a:cubicBezTo>
                          <a:pt x="259" y="170"/>
                          <a:pt x="259" y="167"/>
                          <a:pt x="259" y="162"/>
                        </a:cubicBezTo>
                        <a:cubicBezTo>
                          <a:pt x="259" y="162"/>
                          <a:pt x="260" y="161"/>
                          <a:pt x="260" y="160"/>
                        </a:cubicBezTo>
                        <a:cubicBezTo>
                          <a:pt x="264" y="164"/>
                          <a:pt x="268" y="167"/>
                          <a:pt x="273" y="167"/>
                        </a:cubicBezTo>
                        <a:cubicBezTo>
                          <a:pt x="278" y="167"/>
                          <a:pt x="279" y="162"/>
                          <a:pt x="283" y="162"/>
                        </a:cubicBezTo>
                        <a:cubicBezTo>
                          <a:pt x="286" y="162"/>
                          <a:pt x="290" y="161"/>
                          <a:pt x="292" y="164"/>
                        </a:cubicBezTo>
                        <a:cubicBezTo>
                          <a:pt x="293" y="167"/>
                          <a:pt x="292" y="169"/>
                          <a:pt x="292" y="172"/>
                        </a:cubicBezTo>
                        <a:cubicBezTo>
                          <a:pt x="292" y="176"/>
                          <a:pt x="292" y="176"/>
                          <a:pt x="292" y="176"/>
                        </a:cubicBezTo>
                        <a:cubicBezTo>
                          <a:pt x="292" y="185"/>
                          <a:pt x="297" y="189"/>
                          <a:pt x="299" y="198"/>
                        </a:cubicBezTo>
                        <a:cubicBezTo>
                          <a:pt x="300" y="201"/>
                          <a:pt x="299" y="203"/>
                          <a:pt x="300" y="205"/>
                        </a:cubicBezTo>
                        <a:cubicBezTo>
                          <a:pt x="302" y="211"/>
                          <a:pt x="305" y="214"/>
                          <a:pt x="310" y="218"/>
                        </a:cubicBezTo>
                        <a:cubicBezTo>
                          <a:pt x="314" y="221"/>
                          <a:pt x="312" y="230"/>
                          <a:pt x="318" y="230"/>
                        </a:cubicBezTo>
                        <a:cubicBezTo>
                          <a:pt x="319" y="230"/>
                          <a:pt x="319" y="229"/>
                          <a:pt x="321" y="229"/>
                        </a:cubicBezTo>
                        <a:cubicBezTo>
                          <a:pt x="324" y="228"/>
                          <a:pt x="326" y="229"/>
                          <a:pt x="329" y="229"/>
                        </a:cubicBezTo>
                        <a:cubicBezTo>
                          <a:pt x="339" y="227"/>
                          <a:pt x="343" y="222"/>
                          <a:pt x="353" y="222"/>
                        </a:cubicBezTo>
                        <a:cubicBezTo>
                          <a:pt x="354" y="222"/>
                          <a:pt x="354" y="222"/>
                          <a:pt x="354" y="222"/>
                        </a:cubicBezTo>
                        <a:cubicBezTo>
                          <a:pt x="354" y="226"/>
                          <a:pt x="359" y="228"/>
                          <a:pt x="359" y="232"/>
                        </a:cubicBezTo>
                        <a:cubicBezTo>
                          <a:pt x="359" y="237"/>
                          <a:pt x="353" y="237"/>
                          <a:pt x="353" y="242"/>
                        </a:cubicBezTo>
                        <a:cubicBezTo>
                          <a:pt x="353" y="245"/>
                          <a:pt x="354" y="246"/>
                          <a:pt x="355" y="249"/>
                        </a:cubicBezTo>
                        <a:cubicBezTo>
                          <a:pt x="357" y="257"/>
                          <a:pt x="359" y="262"/>
                          <a:pt x="364" y="270"/>
                        </a:cubicBezTo>
                        <a:cubicBezTo>
                          <a:pt x="367" y="270"/>
                          <a:pt x="369" y="273"/>
                          <a:pt x="372" y="273"/>
                        </a:cubicBezTo>
                        <a:cubicBezTo>
                          <a:pt x="375" y="273"/>
                          <a:pt x="375" y="269"/>
                          <a:pt x="378" y="267"/>
                        </a:cubicBezTo>
                        <a:cubicBezTo>
                          <a:pt x="382" y="264"/>
                          <a:pt x="386" y="265"/>
                          <a:pt x="391" y="264"/>
                        </a:cubicBezTo>
                        <a:cubicBezTo>
                          <a:pt x="391" y="264"/>
                          <a:pt x="391" y="263"/>
                          <a:pt x="391" y="263"/>
                        </a:cubicBezTo>
                        <a:cubicBezTo>
                          <a:pt x="391" y="261"/>
                          <a:pt x="389" y="260"/>
                          <a:pt x="389" y="258"/>
                        </a:cubicBezTo>
                        <a:cubicBezTo>
                          <a:pt x="389" y="254"/>
                          <a:pt x="394" y="253"/>
                          <a:pt x="394" y="249"/>
                        </a:cubicBezTo>
                        <a:cubicBezTo>
                          <a:pt x="394" y="247"/>
                          <a:pt x="394" y="245"/>
                          <a:pt x="394" y="242"/>
                        </a:cubicBezTo>
                        <a:cubicBezTo>
                          <a:pt x="394" y="241"/>
                          <a:pt x="394" y="241"/>
                          <a:pt x="394" y="241"/>
                        </a:cubicBezTo>
                        <a:cubicBezTo>
                          <a:pt x="394" y="238"/>
                          <a:pt x="394" y="237"/>
                          <a:pt x="394" y="235"/>
                        </a:cubicBezTo>
                        <a:cubicBezTo>
                          <a:pt x="396" y="234"/>
                          <a:pt x="399" y="233"/>
                          <a:pt x="399" y="230"/>
                        </a:cubicBezTo>
                        <a:cubicBezTo>
                          <a:pt x="399" y="229"/>
                          <a:pt x="398" y="229"/>
                          <a:pt x="398" y="227"/>
                        </a:cubicBezTo>
                        <a:cubicBezTo>
                          <a:pt x="398" y="224"/>
                          <a:pt x="401" y="224"/>
                          <a:pt x="403" y="221"/>
                        </a:cubicBezTo>
                        <a:cubicBezTo>
                          <a:pt x="404" y="222"/>
                          <a:pt x="404" y="223"/>
                          <a:pt x="405" y="223"/>
                        </a:cubicBezTo>
                        <a:cubicBezTo>
                          <a:pt x="407" y="223"/>
                          <a:pt x="407" y="220"/>
                          <a:pt x="408" y="219"/>
                        </a:cubicBezTo>
                        <a:cubicBezTo>
                          <a:pt x="410" y="217"/>
                          <a:pt x="412" y="218"/>
                          <a:pt x="416" y="218"/>
                        </a:cubicBezTo>
                        <a:cubicBezTo>
                          <a:pt x="421" y="218"/>
                          <a:pt x="421" y="218"/>
                          <a:pt x="421" y="218"/>
                        </a:cubicBezTo>
                        <a:cubicBezTo>
                          <a:pt x="424" y="218"/>
                          <a:pt x="426" y="220"/>
                          <a:pt x="429" y="220"/>
                        </a:cubicBezTo>
                        <a:cubicBezTo>
                          <a:pt x="432" y="220"/>
                          <a:pt x="433" y="216"/>
                          <a:pt x="436" y="216"/>
                        </a:cubicBezTo>
                        <a:cubicBezTo>
                          <a:pt x="439" y="216"/>
                          <a:pt x="441" y="220"/>
                          <a:pt x="445" y="220"/>
                        </a:cubicBezTo>
                        <a:cubicBezTo>
                          <a:pt x="451" y="221"/>
                          <a:pt x="454" y="223"/>
                          <a:pt x="459" y="224"/>
                        </a:cubicBezTo>
                        <a:cubicBezTo>
                          <a:pt x="468" y="226"/>
                          <a:pt x="474" y="224"/>
                          <a:pt x="481" y="228"/>
                        </a:cubicBezTo>
                        <a:cubicBezTo>
                          <a:pt x="481" y="228"/>
                          <a:pt x="481" y="228"/>
                          <a:pt x="481" y="228"/>
                        </a:cubicBezTo>
                        <a:cubicBezTo>
                          <a:pt x="480" y="231"/>
                          <a:pt x="479" y="234"/>
                          <a:pt x="478" y="237"/>
                        </a:cubicBezTo>
                        <a:cubicBezTo>
                          <a:pt x="474" y="246"/>
                          <a:pt x="469" y="249"/>
                          <a:pt x="462" y="256"/>
                        </a:cubicBezTo>
                        <a:cubicBezTo>
                          <a:pt x="458" y="259"/>
                          <a:pt x="455" y="260"/>
                          <a:pt x="453" y="265"/>
                        </a:cubicBezTo>
                        <a:cubicBezTo>
                          <a:pt x="455" y="265"/>
                          <a:pt x="455" y="265"/>
                          <a:pt x="457" y="265"/>
                        </a:cubicBezTo>
                        <a:cubicBezTo>
                          <a:pt x="457" y="266"/>
                          <a:pt x="457" y="266"/>
                          <a:pt x="457" y="266"/>
                        </a:cubicBezTo>
                        <a:cubicBezTo>
                          <a:pt x="457" y="269"/>
                          <a:pt x="454" y="270"/>
                          <a:pt x="451" y="271"/>
                        </a:cubicBezTo>
                        <a:cubicBezTo>
                          <a:pt x="448" y="272"/>
                          <a:pt x="448" y="274"/>
                          <a:pt x="446" y="277"/>
                        </a:cubicBezTo>
                        <a:cubicBezTo>
                          <a:pt x="443" y="282"/>
                          <a:pt x="441" y="285"/>
                          <a:pt x="439" y="290"/>
                        </a:cubicBezTo>
                        <a:cubicBezTo>
                          <a:pt x="437" y="296"/>
                          <a:pt x="436" y="300"/>
                          <a:pt x="434" y="306"/>
                        </a:cubicBezTo>
                        <a:cubicBezTo>
                          <a:pt x="432" y="310"/>
                          <a:pt x="431" y="313"/>
                          <a:pt x="431" y="317"/>
                        </a:cubicBezTo>
                        <a:cubicBezTo>
                          <a:pt x="431" y="321"/>
                          <a:pt x="431" y="321"/>
                          <a:pt x="431" y="321"/>
                        </a:cubicBezTo>
                        <a:cubicBezTo>
                          <a:pt x="433" y="321"/>
                          <a:pt x="433" y="321"/>
                          <a:pt x="433" y="321"/>
                        </a:cubicBezTo>
                        <a:cubicBezTo>
                          <a:pt x="434" y="321"/>
                          <a:pt x="434" y="320"/>
                          <a:pt x="435" y="320"/>
                        </a:cubicBezTo>
                        <a:cubicBezTo>
                          <a:pt x="436" y="320"/>
                          <a:pt x="436" y="320"/>
                          <a:pt x="436" y="320"/>
                        </a:cubicBezTo>
                        <a:cubicBezTo>
                          <a:pt x="436" y="326"/>
                          <a:pt x="436" y="326"/>
                          <a:pt x="436" y="326"/>
                        </a:cubicBezTo>
                        <a:cubicBezTo>
                          <a:pt x="436" y="329"/>
                          <a:pt x="435" y="332"/>
                          <a:pt x="432" y="333"/>
                        </a:cubicBezTo>
                        <a:cubicBezTo>
                          <a:pt x="428" y="336"/>
                          <a:pt x="428" y="340"/>
                          <a:pt x="428" y="345"/>
                        </a:cubicBezTo>
                        <a:cubicBezTo>
                          <a:pt x="428" y="346"/>
                          <a:pt x="430" y="347"/>
                          <a:pt x="430" y="348"/>
                        </a:cubicBezTo>
                        <a:cubicBezTo>
                          <a:pt x="430" y="349"/>
                          <a:pt x="430" y="349"/>
                          <a:pt x="430" y="350"/>
                        </a:cubicBezTo>
                        <a:cubicBezTo>
                          <a:pt x="430" y="354"/>
                          <a:pt x="427" y="356"/>
                          <a:pt x="423" y="358"/>
                        </a:cubicBezTo>
                        <a:cubicBezTo>
                          <a:pt x="419" y="361"/>
                          <a:pt x="417" y="365"/>
                          <a:pt x="416" y="371"/>
                        </a:cubicBezTo>
                        <a:cubicBezTo>
                          <a:pt x="415" y="375"/>
                          <a:pt x="415" y="377"/>
                          <a:pt x="412" y="380"/>
                        </a:cubicBezTo>
                        <a:cubicBezTo>
                          <a:pt x="411" y="382"/>
                          <a:pt x="409" y="381"/>
                          <a:pt x="407" y="382"/>
                        </a:cubicBezTo>
                        <a:cubicBezTo>
                          <a:pt x="404" y="384"/>
                          <a:pt x="403" y="386"/>
                          <a:pt x="403" y="389"/>
                        </a:cubicBezTo>
                        <a:cubicBezTo>
                          <a:pt x="403" y="393"/>
                          <a:pt x="401" y="396"/>
                          <a:pt x="398" y="398"/>
                        </a:cubicBezTo>
                        <a:cubicBezTo>
                          <a:pt x="397" y="400"/>
                          <a:pt x="394" y="401"/>
                          <a:pt x="394" y="404"/>
                        </a:cubicBezTo>
                        <a:cubicBezTo>
                          <a:pt x="394" y="406"/>
                          <a:pt x="395" y="407"/>
                          <a:pt x="395" y="409"/>
                        </a:cubicBezTo>
                        <a:cubicBezTo>
                          <a:pt x="399" y="409"/>
                          <a:pt x="401" y="413"/>
                          <a:pt x="405" y="413"/>
                        </a:cubicBezTo>
                        <a:cubicBezTo>
                          <a:pt x="406" y="413"/>
                          <a:pt x="407" y="413"/>
                          <a:pt x="408" y="413"/>
                        </a:cubicBezTo>
                        <a:cubicBezTo>
                          <a:pt x="409" y="413"/>
                          <a:pt x="409" y="413"/>
                          <a:pt x="410" y="413"/>
                        </a:cubicBezTo>
                        <a:cubicBezTo>
                          <a:pt x="410" y="414"/>
                          <a:pt x="410" y="415"/>
                          <a:pt x="410" y="416"/>
                        </a:cubicBezTo>
                        <a:cubicBezTo>
                          <a:pt x="410" y="417"/>
                          <a:pt x="410" y="417"/>
                          <a:pt x="410" y="418"/>
                        </a:cubicBezTo>
                        <a:cubicBezTo>
                          <a:pt x="410" y="419"/>
                          <a:pt x="410" y="419"/>
                          <a:pt x="410" y="419"/>
                        </a:cubicBezTo>
                        <a:cubicBezTo>
                          <a:pt x="406" y="421"/>
                          <a:pt x="403" y="421"/>
                          <a:pt x="400" y="424"/>
                        </a:cubicBezTo>
                        <a:cubicBezTo>
                          <a:pt x="398" y="426"/>
                          <a:pt x="399" y="428"/>
                          <a:pt x="398" y="430"/>
                        </a:cubicBezTo>
                        <a:cubicBezTo>
                          <a:pt x="398" y="430"/>
                          <a:pt x="399" y="431"/>
                          <a:pt x="399" y="431"/>
                        </a:cubicBezTo>
                        <a:cubicBezTo>
                          <a:pt x="402" y="431"/>
                          <a:pt x="402" y="428"/>
                          <a:pt x="404" y="427"/>
                        </a:cubicBezTo>
                        <a:cubicBezTo>
                          <a:pt x="408" y="423"/>
                          <a:pt x="411" y="422"/>
                          <a:pt x="414" y="418"/>
                        </a:cubicBezTo>
                        <a:cubicBezTo>
                          <a:pt x="415" y="417"/>
                          <a:pt x="415" y="417"/>
                          <a:pt x="415" y="417"/>
                        </a:cubicBezTo>
                        <a:cubicBezTo>
                          <a:pt x="415" y="420"/>
                          <a:pt x="415" y="420"/>
                          <a:pt x="415" y="420"/>
                        </a:cubicBezTo>
                        <a:cubicBezTo>
                          <a:pt x="415" y="422"/>
                          <a:pt x="416" y="424"/>
                          <a:pt x="416" y="426"/>
                        </a:cubicBezTo>
                        <a:cubicBezTo>
                          <a:pt x="416" y="427"/>
                          <a:pt x="414" y="427"/>
                          <a:pt x="414" y="429"/>
                        </a:cubicBezTo>
                        <a:cubicBezTo>
                          <a:pt x="414" y="433"/>
                          <a:pt x="417" y="436"/>
                          <a:pt x="417" y="440"/>
                        </a:cubicBezTo>
                        <a:cubicBezTo>
                          <a:pt x="417" y="442"/>
                          <a:pt x="417" y="443"/>
                          <a:pt x="415" y="443"/>
                        </a:cubicBezTo>
                        <a:cubicBezTo>
                          <a:pt x="413" y="443"/>
                          <a:pt x="412" y="442"/>
                          <a:pt x="410" y="442"/>
                        </a:cubicBezTo>
                        <a:cubicBezTo>
                          <a:pt x="409" y="442"/>
                          <a:pt x="408" y="442"/>
                          <a:pt x="408" y="442"/>
                        </a:cubicBezTo>
                        <a:cubicBezTo>
                          <a:pt x="408" y="446"/>
                          <a:pt x="408" y="446"/>
                          <a:pt x="408" y="446"/>
                        </a:cubicBezTo>
                        <a:cubicBezTo>
                          <a:pt x="408" y="448"/>
                          <a:pt x="405" y="448"/>
                          <a:pt x="403" y="448"/>
                        </a:cubicBezTo>
                        <a:cubicBezTo>
                          <a:pt x="402" y="448"/>
                          <a:pt x="401" y="447"/>
                          <a:pt x="399" y="447"/>
                        </a:cubicBezTo>
                        <a:cubicBezTo>
                          <a:pt x="394" y="447"/>
                          <a:pt x="391" y="449"/>
                          <a:pt x="386" y="449"/>
                        </a:cubicBezTo>
                        <a:cubicBezTo>
                          <a:pt x="379" y="449"/>
                          <a:pt x="379" y="449"/>
                          <a:pt x="379" y="449"/>
                        </a:cubicBezTo>
                        <a:cubicBezTo>
                          <a:pt x="374" y="449"/>
                          <a:pt x="372" y="453"/>
                          <a:pt x="367" y="454"/>
                        </a:cubicBezTo>
                        <a:cubicBezTo>
                          <a:pt x="360" y="455"/>
                          <a:pt x="356" y="456"/>
                          <a:pt x="350" y="459"/>
                        </a:cubicBezTo>
                        <a:cubicBezTo>
                          <a:pt x="348" y="461"/>
                          <a:pt x="345" y="461"/>
                          <a:pt x="344" y="464"/>
                        </a:cubicBezTo>
                        <a:cubicBezTo>
                          <a:pt x="340" y="467"/>
                          <a:pt x="339" y="470"/>
                          <a:pt x="337" y="474"/>
                        </a:cubicBezTo>
                        <a:cubicBezTo>
                          <a:pt x="335" y="477"/>
                          <a:pt x="332" y="479"/>
                          <a:pt x="332" y="483"/>
                        </a:cubicBezTo>
                        <a:cubicBezTo>
                          <a:pt x="331" y="489"/>
                          <a:pt x="332" y="493"/>
                          <a:pt x="330" y="499"/>
                        </a:cubicBezTo>
                        <a:cubicBezTo>
                          <a:pt x="326" y="507"/>
                          <a:pt x="321" y="510"/>
                          <a:pt x="314" y="516"/>
                        </a:cubicBezTo>
                        <a:cubicBezTo>
                          <a:pt x="311" y="519"/>
                          <a:pt x="308" y="519"/>
                          <a:pt x="305" y="522"/>
                        </a:cubicBezTo>
                        <a:cubicBezTo>
                          <a:pt x="301" y="524"/>
                          <a:pt x="300" y="527"/>
                          <a:pt x="297" y="530"/>
                        </a:cubicBezTo>
                        <a:cubicBezTo>
                          <a:pt x="294" y="532"/>
                          <a:pt x="291" y="533"/>
                          <a:pt x="288" y="536"/>
                        </a:cubicBezTo>
                        <a:cubicBezTo>
                          <a:pt x="284" y="540"/>
                          <a:pt x="281" y="543"/>
                          <a:pt x="275" y="546"/>
                        </a:cubicBezTo>
                        <a:cubicBezTo>
                          <a:pt x="270" y="549"/>
                          <a:pt x="265" y="552"/>
                          <a:pt x="265" y="558"/>
                        </a:cubicBezTo>
                        <a:cubicBezTo>
                          <a:pt x="265" y="562"/>
                          <a:pt x="267" y="564"/>
                          <a:pt x="267" y="567"/>
                        </a:cubicBezTo>
                        <a:cubicBezTo>
                          <a:pt x="267" y="572"/>
                          <a:pt x="267" y="572"/>
                          <a:pt x="267" y="572"/>
                        </a:cubicBezTo>
                        <a:cubicBezTo>
                          <a:pt x="267" y="574"/>
                          <a:pt x="265" y="574"/>
                          <a:pt x="264" y="575"/>
                        </a:cubicBezTo>
                        <a:cubicBezTo>
                          <a:pt x="262" y="578"/>
                          <a:pt x="260" y="579"/>
                          <a:pt x="258" y="581"/>
                        </a:cubicBezTo>
                        <a:cubicBezTo>
                          <a:pt x="256" y="582"/>
                          <a:pt x="255" y="582"/>
                          <a:pt x="255" y="583"/>
                        </a:cubicBezTo>
                        <a:cubicBezTo>
                          <a:pt x="255" y="586"/>
                          <a:pt x="252" y="588"/>
                          <a:pt x="249" y="589"/>
                        </a:cubicBezTo>
                        <a:cubicBezTo>
                          <a:pt x="246" y="591"/>
                          <a:pt x="244" y="593"/>
                          <a:pt x="241" y="594"/>
                        </a:cubicBezTo>
                        <a:cubicBezTo>
                          <a:pt x="239" y="595"/>
                          <a:pt x="238" y="594"/>
                          <a:pt x="236" y="595"/>
                        </a:cubicBezTo>
                        <a:cubicBezTo>
                          <a:pt x="234" y="597"/>
                          <a:pt x="235" y="601"/>
                          <a:pt x="233" y="604"/>
                        </a:cubicBezTo>
                        <a:cubicBezTo>
                          <a:pt x="230" y="602"/>
                          <a:pt x="228" y="599"/>
                          <a:pt x="225" y="599"/>
                        </a:cubicBezTo>
                        <a:cubicBezTo>
                          <a:pt x="219" y="599"/>
                          <a:pt x="219" y="599"/>
                          <a:pt x="219" y="599"/>
                        </a:cubicBezTo>
                        <a:cubicBezTo>
                          <a:pt x="217" y="600"/>
                          <a:pt x="217" y="600"/>
                          <a:pt x="217" y="600"/>
                        </a:cubicBezTo>
                        <a:cubicBezTo>
                          <a:pt x="218" y="603"/>
                          <a:pt x="214" y="604"/>
                          <a:pt x="212" y="605"/>
                        </a:cubicBezTo>
                        <a:cubicBezTo>
                          <a:pt x="210" y="606"/>
                          <a:pt x="211" y="608"/>
                          <a:pt x="209" y="608"/>
                        </a:cubicBezTo>
                        <a:cubicBezTo>
                          <a:pt x="207" y="610"/>
                          <a:pt x="205" y="610"/>
                          <a:pt x="202" y="610"/>
                        </a:cubicBezTo>
                        <a:cubicBezTo>
                          <a:pt x="201" y="610"/>
                          <a:pt x="201" y="609"/>
                          <a:pt x="201" y="609"/>
                        </a:cubicBezTo>
                        <a:cubicBezTo>
                          <a:pt x="199" y="610"/>
                          <a:pt x="197" y="610"/>
                          <a:pt x="195" y="610"/>
                        </a:cubicBezTo>
                        <a:cubicBezTo>
                          <a:pt x="195" y="613"/>
                          <a:pt x="193" y="616"/>
                          <a:pt x="191" y="616"/>
                        </a:cubicBezTo>
                        <a:cubicBezTo>
                          <a:pt x="187" y="616"/>
                          <a:pt x="186" y="615"/>
                          <a:pt x="182" y="615"/>
                        </a:cubicBezTo>
                        <a:cubicBezTo>
                          <a:pt x="182" y="615"/>
                          <a:pt x="182" y="615"/>
                          <a:pt x="182" y="615"/>
                        </a:cubicBezTo>
                        <a:cubicBezTo>
                          <a:pt x="182" y="609"/>
                          <a:pt x="179" y="606"/>
                          <a:pt x="179" y="601"/>
                        </a:cubicBezTo>
                        <a:cubicBezTo>
                          <a:pt x="179" y="601"/>
                          <a:pt x="180" y="600"/>
                          <a:pt x="180" y="600"/>
                        </a:cubicBezTo>
                        <a:cubicBezTo>
                          <a:pt x="185" y="602"/>
                          <a:pt x="189" y="602"/>
                          <a:pt x="195" y="602"/>
                        </a:cubicBezTo>
                        <a:cubicBezTo>
                          <a:pt x="199" y="602"/>
                          <a:pt x="201" y="599"/>
                          <a:pt x="205" y="596"/>
                        </a:cubicBezTo>
                        <a:cubicBezTo>
                          <a:pt x="202" y="589"/>
                          <a:pt x="195" y="588"/>
                          <a:pt x="188" y="586"/>
                        </a:cubicBezTo>
                        <a:cubicBezTo>
                          <a:pt x="185" y="585"/>
                          <a:pt x="183" y="584"/>
                          <a:pt x="181" y="582"/>
                        </a:cubicBezTo>
                        <a:cubicBezTo>
                          <a:pt x="176" y="580"/>
                          <a:pt x="173" y="581"/>
                          <a:pt x="169" y="579"/>
                        </a:cubicBezTo>
                        <a:cubicBezTo>
                          <a:pt x="168" y="578"/>
                          <a:pt x="168" y="576"/>
                          <a:pt x="166" y="575"/>
                        </a:cubicBezTo>
                        <a:cubicBezTo>
                          <a:pt x="162" y="573"/>
                          <a:pt x="158" y="574"/>
                          <a:pt x="155" y="570"/>
                        </a:cubicBezTo>
                        <a:cubicBezTo>
                          <a:pt x="161" y="570"/>
                          <a:pt x="161" y="570"/>
                          <a:pt x="161" y="570"/>
                        </a:cubicBezTo>
                        <a:cubicBezTo>
                          <a:pt x="163" y="570"/>
                          <a:pt x="163" y="570"/>
                          <a:pt x="163" y="570"/>
                        </a:cubicBezTo>
                        <a:cubicBezTo>
                          <a:pt x="164" y="570"/>
                          <a:pt x="164" y="570"/>
                          <a:pt x="165" y="570"/>
                        </a:cubicBezTo>
                        <a:cubicBezTo>
                          <a:pt x="165" y="567"/>
                          <a:pt x="167" y="565"/>
                          <a:pt x="167" y="561"/>
                        </a:cubicBezTo>
                        <a:cubicBezTo>
                          <a:pt x="167" y="558"/>
                          <a:pt x="162" y="557"/>
                          <a:pt x="162" y="553"/>
                        </a:cubicBezTo>
                        <a:cubicBezTo>
                          <a:pt x="162" y="551"/>
                          <a:pt x="165" y="550"/>
                          <a:pt x="167" y="548"/>
                        </a:cubicBezTo>
                        <a:cubicBezTo>
                          <a:pt x="169" y="546"/>
                          <a:pt x="171" y="543"/>
                          <a:pt x="171" y="539"/>
                        </a:cubicBezTo>
                        <a:cubicBezTo>
                          <a:pt x="171" y="537"/>
                          <a:pt x="170" y="536"/>
                          <a:pt x="170" y="534"/>
                        </a:cubicBezTo>
                        <a:cubicBezTo>
                          <a:pt x="171" y="527"/>
                          <a:pt x="171" y="527"/>
                          <a:pt x="171" y="527"/>
                        </a:cubicBezTo>
                        <a:cubicBezTo>
                          <a:pt x="171" y="524"/>
                          <a:pt x="171" y="522"/>
                          <a:pt x="171" y="518"/>
                        </a:cubicBezTo>
                        <a:cubicBezTo>
                          <a:pt x="171" y="515"/>
                          <a:pt x="169" y="513"/>
                          <a:pt x="167" y="511"/>
                        </a:cubicBezTo>
                        <a:cubicBezTo>
                          <a:pt x="166" y="509"/>
                          <a:pt x="166" y="507"/>
                          <a:pt x="165" y="506"/>
                        </a:cubicBezTo>
                        <a:cubicBezTo>
                          <a:pt x="163" y="504"/>
                          <a:pt x="161" y="503"/>
                          <a:pt x="161" y="501"/>
                        </a:cubicBezTo>
                        <a:cubicBezTo>
                          <a:pt x="161" y="497"/>
                          <a:pt x="166" y="496"/>
                          <a:pt x="166" y="492"/>
                        </a:cubicBezTo>
                        <a:cubicBezTo>
                          <a:pt x="166" y="489"/>
                          <a:pt x="163" y="488"/>
                          <a:pt x="162" y="486"/>
                        </a:cubicBezTo>
                        <a:cubicBezTo>
                          <a:pt x="164" y="485"/>
                          <a:pt x="164" y="483"/>
                          <a:pt x="164" y="481"/>
                        </a:cubicBezTo>
                        <a:cubicBezTo>
                          <a:pt x="164" y="479"/>
                          <a:pt x="161" y="480"/>
                          <a:pt x="159" y="479"/>
                        </a:cubicBezTo>
                        <a:cubicBezTo>
                          <a:pt x="157" y="477"/>
                          <a:pt x="156" y="475"/>
                          <a:pt x="154" y="473"/>
                        </a:cubicBezTo>
                        <a:cubicBezTo>
                          <a:pt x="153" y="470"/>
                          <a:pt x="151" y="469"/>
                          <a:pt x="151" y="466"/>
                        </a:cubicBezTo>
                        <a:cubicBezTo>
                          <a:pt x="151" y="465"/>
                          <a:pt x="152" y="465"/>
                          <a:pt x="153" y="464"/>
                        </a:cubicBezTo>
                        <a:cubicBezTo>
                          <a:pt x="153" y="461"/>
                          <a:pt x="155" y="460"/>
                          <a:pt x="155" y="457"/>
                        </a:cubicBezTo>
                        <a:cubicBezTo>
                          <a:pt x="155" y="455"/>
                          <a:pt x="153" y="455"/>
                          <a:pt x="152" y="453"/>
                        </a:cubicBezTo>
                        <a:cubicBezTo>
                          <a:pt x="155" y="442"/>
                          <a:pt x="155" y="442"/>
                          <a:pt x="155" y="442"/>
                        </a:cubicBezTo>
                        <a:cubicBezTo>
                          <a:pt x="153" y="440"/>
                          <a:pt x="153" y="436"/>
                          <a:pt x="150" y="436"/>
                        </a:cubicBezTo>
                        <a:cubicBezTo>
                          <a:pt x="147" y="436"/>
                          <a:pt x="146" y="438"/>
                          <a:pt x="144" y="438"/>
                        </a:cubicBezTo>
                        <a:cubicBezTo>
                          <a:pt x="144" y="438"/>
                          <a:pt x="143" y="438"/>
                          <a:pt x="143" y="438"/>
                        </a:cubicBezTo>
                        <a:cubicBezTo>
                          <a:pt x="143" y="434"/>
                          <a:pt x="143" y="434"/>
                          <a:pt x="143" y="434"/>
                        </a:cubicBezTo>
                        <a:cubicBezTo>
                          <a:pt x="143" y="433"/>
                          <a:pt x="144" y="432"/>
                          <a:pt x="144" y="431"/>
                        </a:cubicBezTo>
                        <a:cubicBezTo>
                          <a:pt x="144" y="427"/>
                          <a:pt x="142" y="425"/>
                          <a:pt x="142" y="421"/>
                        </a:cubicBezTo>
                        <a:cubicBezTo>
                          <a:pt x="142" y="410"/>
                          <a:pt x="142" y="410"/>
                          <a:pt x="142" y="410"/>
                        </a:cubicBezTo>
                        <a:cubicBezTo>
                          <a:pt x="142" y="409"/>
                          <a:pt x="141" y="407"/>
                          <a:pt x="141" y="406"/>
                        </a:cubicBezTo>
                        <a:cubicBezTo>
                          <a:pt x="141" y="401"/>
                          <a:pt x="143" y="399"/>
                          <a:pt x="144" y="395"/>
                        </a:cubicBezTo>
                        <a:cubicBezTo>
                          <a:pt x="144" y="394"/>
                          <a:pt x="144" y="392"/>
                          <a:pt x="145" y="391"/>
                        </a:cubicBezTo>
                        <a:cubicBezTo>
                          <a:pt x="146" y="389"/>
                          <a:pt x="148" y="389"/>
                          <a:pt x="149" y="388"/>
                        </a:cubicBezTo>
                        <a:cubicBezTo>
                          <a:pt x="152" y="380"/>
                          <a:pt x="154" y="375"/>
                          <a:pt x="157" y="368"/>
                        </a:cubicBezTo>
                        <a:cubicBezTo>
                          <a:pt x="159" y="360"/>
                          <a:pt x="161" y="356"/>
                          <a:pt x="163" y="348"/>
                        </a:cubicBezTo>
                        <a:cubicBezTo>
                          <a:pt x="164" y="346"/>
                          <a:pt x="163" y="344"/>
                          <a:pt x="164" y="343"/>
                        </a:cubicBezTo>
                        <a:cubicBezTo>
                          <a:pt x="165" y="341"/>
                          <a:pt x="168" y="342"/>
                          <a:pt x="170" y="341"/>
                        </a:cubicBezTo>
                        <a:cubicBezTo>
                          <a:pt x="173" y="339"/>
                          <a:pt x="173" y="336"/>
                          <a:pt x="173" y="333"/>
                        </a:cubicBezTo>
                        <a:cubicBezTo>
                          <a:pt x="173" y="330"/>
                          <a:pt x="168" y="331"/>
                          <a:pt x="167" y="328"/>
                        </a:cubicBezTo>
                        <a:cubicBezTo>
                          <a:pt x="166" y="324"/>
                          <a:pt x="167" y="320"/>
                          <a:pt x="164" y="318"/>
                        </a:cubicBezTo>
                        <a:cubicBezTo>
                          <a:pt x="161" y="316"/>
                          <a:pt x="158" y="316"/>
                          <a:pt x="157" y="313"/>
                        </a:cubicBezTo>
                        <a:cubicBezTo>
                          <a:pt x="155" y="309"/>
                          <a:pt x="154" y="306"/>
                          <a:pt x="151" y="302"/>
                        </a:cubicBezTo>
                        <a:cubicBezTo>
                          <a:pt x="139" y="311"/>
                          <a:pt x="135" y="319"/>
                          <a:pt x="129" y="332"/>
                        </a:cubicBezTo>
                        <a:cubicBezTo>
                          <a:pt x="126" y="339"/>
                          <a:pt x="127" y="344"/>
                          <a:pt x="121" y="348"/>
                        </a:cubicBezTo>
                        <a:cubicBezTo>
                          <a:pt x="120" y="348"/>
                          <a:pt x="120" y="348"/>
                          <a:pt x="120" y="348"/>
                        </a:cubicBezTo>
                        <a:cubicBezTo>
                          <a:pt x="119" y="344"/>
                          <a:pt x="116" y="344"/>
                          <a:pt x="115" y="340"/>
                        </a:cubicBezTo>
                        <a:cubicBezTo>
                          <a:pt x="114" y="340"/>
                          <a:pt x="113" y="342"/>
                          <a:pt x="111" y="342"/>
                        </a:cubicBezTo>
                        <a:cubicBezTo>
                          <a:pt x="110" y="342"/>
                          <a:pt x="109" y="340"/>
                          <a:pt x="108" y="339"/>
                        </a:cubicBezTo>
                        <a:cubicBezTo>
                          <a:pt x="105" y="340"/>
                          <a:pt x="105" y="343"/>
                          <a:pt x="102" y="345"/>
                        </a:cubicBezTo>
                        <a:cubicBezTo>
                          <a:pt x="96" y="344"/>
                          <a:pt x="96" y="344"/>
                          <a:pt x="96" y="344"/>
                        </a:cubicBezTo>
                        <a:cubicBezTo>
                          <a:pt x="95" y="344"/>
                          <a:pt x="94" y="345"/>
                          <a:pt x="93" y="345"/>
                        </a:cubicBezTo>
                        <a:cubicBezTo>
                          <a:pt x="90" y="345"/>
                          <a:pt x="92" y="341"/>
                          <a:pt x="90" y="339"/>
                        </a:cubicBezTo>
                        <a:cubicBezTo>
                          <a:pt x="88" y="337"/>
                          <a:pt x="87" y="336"/>
                          <a:pt x="85" y="334"/>
                        </a:cubicBezTo>
                        <a:cubicBezTo>
                          <a:pt x="84" y="333"/>
                          <a:pt x="82" y="334"/>
                          <a:pt x="80" y="333"/>
                        </a:cubicBezTo>
                        <a:cubicBezTo>
                          <a:pt x="76" y="332"/>
                          <a:pt x="73" y="331"/>
                          <a:pt x="69" y="328"/>
                        </a:cubicBezTo>
                        <a:cubicBezTo>
                          <a:pt x="67" y="326"/>
                          <a:pt x="66" y="323"/>
                          <a:pt x="62" y="323"/>
                        </a:cubicBezTo>
                        <a:cubicBezTo>
                          <a:pt x="61" y="323"/>
                          <a:pt x="61" y="327"/>
                          <a:pt x="60" y="327"/>
                        </a:cubicBezTo>
                        <a:cubicBezTo>
                          <a:pt x="56" y="327"/>
                          <a:pt x="54" y="326"/>
                          <a:pt x="52" y="324"/>
                        </a:cubicBezTo>
                        <a:cubicBezTo>
                          <a:pt x="50" y="321"/>
                          <a:pt x="51" y="319"/>
                          <a:pt x="51" y="315"/>
                        </a:cubicBezTo>
                        <a:cubicBezTo>
                          <a:pt x="47" y="316"/>
                          <a:pt x="45" y="315"/>
                          <a:pt x="41" y="315"/>
                        </a:cubicBezTo>
                        <a:cubicBezTo>
                          <a:pt x="39" y="315"/>
                          <a:pt x="38" y="316"/>
                          <a:pt x="36" y="316"/>
                        </a:cubicBezTo>
                        <a:cubicBezTo>
                          <a:pt x="33" y="316"/>
                          <a:pt x="33" y="316"/>
                          <a:pt x="33" y="316"/>
                        </a:cubicBezTo>
                        <a:cubicBezTo>
                          <a:pt x="32" y="309"/>
                          <a:pt x="32" y="306"/>
                          <a:pt x="30" y="299"/>
                        </a:cubicBezTo>
                        <a:cubicBezTo>
                          <a:pt x="30" y="298"/>
                          <a:pt x="28" y="298"/>
                          <a:pt x="28" y="296"/>
                        </a:cubicBezTo>
                        <a:cubicBezTo>
                          <a:pt x="28" y="294"/>
                          <a:pt x="29" y="293"/>
                          <a:pt x="28" y="291"/>
                        </a:cubicBezTo>
                        <a:cubicBezTo>
                          <a:pt x="26" y="288"/>
                          <a:pt x="22" y="289"/>
                          <a:pt x="22" y="286"/>
                        </a:cubicBezTo>
                        <a:cubicBezTo>
                          <a:pt x="20" y="281"/>
                          <a:pt x="21" y="275"/>
                          <a:pt x="16" y="274"/>
                        </a:cubicBezTo>
                        <a:cubicBezTo>
                          <a:pt x="18" y="269"/>
                          <a:pt x="23" y="268"/>
                          <a:pt x="23" y="263"/>
                        </a:cubicBezTo>
                        <a:cubicBezTo>
                          <a:pt x="23" y="261"/>
                          <a:pt x="25" y="261"/>
                          <a:pt x="27" y="259"/>
                        </a:cubicBezTo>
                        <a:cubicBezTo>
                          <a:pt x="28" y="257"/>
                          <a:pt x="28" y="255"/>
                          <a:pt x="28" y="253"/>
                        </a:cubicBezTo>
                        <a:cubicBezTo>
                          <a:pt x="28" y="251"/>
                          <a:pt x="27" y="251"/>
                          <a:pt x="28" y="249"/>
                        </a:cubicBezTo>
                        <a:cubicBezTo>
                          <a:pt x="17" y="250"/>
                          <a:pt x="12" y="247"/>
                          <a:pt x="2" y="246"/>
                        </a:cubicBezTo>
                        <a:cubicBezTo>
                          <a:pt x="2" y="224"/>
                          <a:pt x="2" y="224"/>
                          <a:pt x="2" y="224"/>
                        </a:cubicBezTo>
                        <a:cubicBezTo>
                          <a:pt x="2" y="220"/>
                          <a:pt x="0" y="216"/>
                          <a:pt x="3" y="213"/>
                        </a:cubicBezTo>
                        <a:cubicBezTo>
                          <a:pt x="5" y="212"/>
                          <a:pt x="7" y="211"/>
                          <a:pt x="7" y="209"/>
                        </a:cubicBezTo>
                        <a:cubicBezTo>
                          <a:pt x="7" y="208"/>
                          <a:pt x="6" y="208"/>
                          <a:pt x="6" y="208"/>
                        </a:cubicBezTo>
                        <a:cubicBezTo>
                          <a:pt x="6" y="203"/>
                          <a:pt x="9" y="200"/>
                          <a:pt x="11" y="196"/>
                        </a:cubicBezTo>
                        <a:cubicBezTo>
                          <a:pt x="12" y="191"/>
                          <a:pt x="13" y="185"/>
                          <a:pt x="19" y="185"/>
                        </a:cubicBezTo>
                        <a:cubicBezTo>
                          <a:pt x="23" y="185"/>
                          <a:pt x="23" y="185"/>
                          <a:pt x="23" y="185"/>
                        </a:cubicBezTo>
                        <a:cubicBezTo>
                          <a:pt x="26" y="186"/>
                          <a:pt x="26" y="186"/>
                          <a:pt x="26" y="186"/>
                        </a:cubicBezTo>
                        <a:cubicBezTo>
                          <a:pt x="29" y="185"/>
                          <a:pt x="29" y="181"/>
                          <a:pt x="29" y="179"/>
                        </a:cubicBezTo>
                        <a:cubicBezTo>
                          <a:pt x="29" y="175"/>
                          <a:pt x="29" y="172"/>
                          <a:pt x="27" y="169"/>
                        </a:cubicBezTo>
                        <a:cubicBezTo>
                          <a:pt x="22" y="163"/>
                          <a:pt x="16" y="161"/>
                          <a:pt x="16" y="154"/>
                        </a:cubicBezTo>
                        <a:cubicBezTo>
                          <a:pt x="16" y="151"/>
                          <a:pt x="18" y="149"/>
                          <a:pt x="18" y="146"/>
                        </a:cubicBezTo>
                        <a:cubicBezTo>
                          <a:pt x="18" y="142"/>
                          <a:pt x="12" y="142"/>
                          <a:pt x="12" y="138"/>
                        </a:cubicBezTo>
                        <a:cubicBezTo>
                          <a:pt x="12" y="135"/>
                          <a:pt x="15" y="135"/>
                          <a:pt x="16" y="133"/>
                        </a:cubicBezTo>
                        <a:cubicBezTo>
                          <a:pt x="19" y="128"/>
                          <a:pt x="19" y="125"/>
                          <a:pt x="19" y="119"/>
                        </a:cubicBezTo>
                        <a:cubicBezTo>
                          <a:pt x="19" y="117"/>
                          <a:pt x="16" y="117"/>
                          <a:pt x="14" y="115"/>
                        </a:cubicBezTo>
                        <a:cubicBezTo>
                          <a:pt x="16" y="106"/>
                          <a:pt x="16" y="106"/>
                          <a:pt x="16" y="106"/>
                        </a:cubicBezTo>
                        <a:cubicBezTo>
                          <a:pt x="16" y="102"/>
                          <a:pt x="16" y="102"/>
                          <a:pt x="16" y="102"/>
                        </a:cubicBezTo>
                        <a:cubicBezTo>
                          <a:pt x="16" y="100"/>
                          <a:pt x="14" y="99"/>
                          <a:pt x="14" y="96"/>
                        </a:cubicBezTo>
                        <a:cubicBezTo>
                          <a:pt x="14" y="91"/>
                          <a:pt x="17" y="88"/>
                          <a:pt x="21" y="85"/>
                        </a:cubicBezTo>
                        <a:cubicBezTo>
                          <a:pt x="23" y="84"/>
                          <a:pt x="24" y="81"/>
                          <a:pt x="27" y="8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grpSp>
            <p:nvGrpSpPr>
              <p:cNvPr id="62" name="Google Shape;62;p4"/>
              <p:cNvGrpSpPr/>
              <p:nvPr/>
            </p:nvGrpSpPr>
            <p:grpSpPr>
              <a:xfrm rot="-121115">
                <a:off x="4897799" y="2660669"/>
                <a:ext cx="288215" cy="288269"/>
                <a:chOff x="1472375" y="1917097"/>
                <a:chExt cx="540000" cy="540000"/>
              </a:xfrm>
            </p:grpSpPr>
            <p:sp>
              <p:nvSpPr>
                <p:cNvPr id="63" name="Google Shape;63;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4" name="Google Shape;64;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5" name="Google Shape;65;p4"/>
              <p:cNvGrpSpPr/>
              <p:nvPr/>
            </p:nvGrpSpPr>
            <p:grpSpPr>
              <a:xfrm rot="-121115">
                <a:off x="6455278" y="3268562"/>
                <a:ext cx="288215" cy="288269"/>
                <a:chOff x="1472375" y="1917097"/>
                <a:chExt cx="540000" cy="540000"/>
              </a:xfrm>
            </p:grpSpPr>
            <p:sp>
              <p:nvSpPr>
                <p:cNvPr id="66" name="Google Shape;66;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7" name="Google Shape;67;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8" name="Google Shape;68;p4"/>
              <p:cNvGrpSpPr/>
              <p:nvPr/>
            </p:nvGrpSpPr>
            <p:grpSpPr>
              <a:xfrm rot="-121115">
                <a:off x="6357931" y="2925209"/>
                <a:ext cx="288215" cy="288269"/>
                <a:chOff x="1472375" y="1917097"/>
                <a:chExt cx="540000" cy="540000"/>
              </a:xfrm>
            </p:grpSpPr>
            <p:sp>
              <p:nvSpPr>
                <p:cNvPr id="69" name="Google Shape;69;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0" name="Google Shape;70;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1" name="Google Shape;71;p4"/>
              <p:cNvGrpSpPr/>
              <p:nvPr/>
            </p:nvGrpSpPr>
            <p:grpSpPr>
              <a:xfrm rot="-121115">
                <a:off x="6667102" y="2645703"/>
                <a:ext cx="288215" cy="288269"/>
                <a:chOff x="1472375" y="1917097"/>
                <a:chExt cx="540000" cy="540000"/>
              </a:xfrm>
            </p:grpSpPr>
            <p:sp>
              <p:nvSpPr>
                <p:cNvPr id="72" name="Google Shape;72;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3" name="Google Shape;73;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4" name="Google Shape;74;p4"/>
              <p:cNvGrpSpPr/>
              <p:nvPr/>
            </p:nvGrpSpPr>
            <p:grpSpPr>
              <a:xfrm rot="-121115">
                <a:off x="6442532" y="1866486"/>
                <a:ext cx="288215" cy="288269"/>
                <a:chOff x="1472375" y="1917097"/>
                <a:chExt cx="540000" cy="540000"/>
              </a:xfrm>
            </p:grpSpPr>
            <p:sp>
              <p:nvSpPr>
                <p:cNvPr id="75" name="Google Shape;7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6" name="Google Shape;7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7" name="Google Shape;77;p4"/>
              <p:cNvGrpSpPr/>
              <p:nvPr/>
            </p:nvGrpSpPr>
            <p:grpSpPr>
              <a:xfrm rot="-121115">
                <a:off x="6747410" y="2244632"/>
                <a:ext cx="288215" cy="288269"/>
                <a:chOff x="1472375" y="1917097"/>
                <a:chExt cx="540000" cy="540000"/>
              </a:xfrm>
            </p:grpSpPr>
            <p:sp>
              <p:nvSpPr>
                <p:cNvPr id="78" name="Google Shape;78;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9" name="Google Shape;79;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0" name="Google Shape;80;p4"/>
              <p:cNvGrpSpPr/>
              <p:nvPr/>
            </p:nvGrpSpPr>
            <p:grpSpPr>
              <a:xfrm rot="-121115">
                <a:off x="7464321" y="2935190"/>
                <a:ext cx="288215" cy="288269"/>
                <a:chOff x="1649011" y="2143831"/>
                <a:chExt cx="540000" cy="540000"/>
              </a:xfrm>
            </p:grpSpPr>
            <p:sp>
              <p:nvSpPr>
                <p:cNvPr id="81" name="Google Shape;81;p4"/>
                <p:cNvSpPr/>
                <p:nvPr/>
              </p:nvSpPr>
              <p:spPr>
                <a:xfrm>
                  <a:off x="1649011" y="2143831"/>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2" name="Google Shape;82;p4"/>
                <p:cNvSpPr/>
                <p:nvPr/>
              </p:nvSpPr>
              <p:spPr>
                <a:xfrm>
                  <a:off x="1829011" y="2323831"/>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3" name="Google Shape;83;p4"/>
              <p:cNvGrpSpPr/>
              <p:nvPr/>
            </p:nvGrpSpPr>
            <p:grpSpPr>
              <a:xfrm rot="-121115">
                <a:off x="7252249" y="3312908"/>
                <a:ext cx="288215" cy="288269"/>
                <a:chOff x="1436659" y="2929405"/>
                <a:chExt cx="540000" cy="540000"/>
              </a:xfrm>
            </p:grpSpPr>
            <p:sp>
              <p:nvSpPr>
                <p:cNvPr id="84" name="Google Shape;84;p4"/>
                <p:cNvSpPr/>
                <p:nvPr/>
              </p:nvSpPr>
              <p:spPr>
                <a:xfrm>
                  <a:off x="1436659" y="2929405"/>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5" name="Google Shape;85;p4"/>
                <p:cNvSpPr/>
                <p:nvPr/>
              </p:nvSpPr>
              <p:spPr>
                <a:xfrm>
                  <a:off x="1616659" y="3109405"/>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86" name="Google Shape;86;p4"/>
              <p:cNvSpPr txBox="1"/>
              <p:nvPr/>
            </p:nvSpPr>
            <p:spPr>
              <a:xfrm rot="-1338">
                <a:off x="6650439" y="3078029"/>
                <a:ext cx="771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Melbourne</a:t>
                </a:r>
                <a:endParaRPr sz="800">
                  <a:solidFill>
                    <a:srgbClr val="FFFFFF"/>
                  </a:solidFill>
                  <a:latin typeface="Archivo SemiBold"/>
                  <a:ea typeface="Archivo SemiBold"/>
                  <a:cs typeface="Archivo SemiBold"/>
                  <a:sym typeface="Archivo SemiBold"/>
                </a:endParaRPr>
              </a:p>
            </p:txBody>
          </p:sp>
          <p:sp>
            <p:nvSpPr>
              <p:cNvPr id="87" name="Google Shape;87;p4"/>
              <p:cNvSpPr txBox="1"/>
              <p:nvPr/>
            </p:nvSpPr>
            <p:spPr>
              <a:xfrm rot="-1383">
                <a:off x="6901342" y="2726049"/>
                <a:ext cx="7458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Sydney</a:t>
                </a:r>
                <a:endParaRPr sz="800">
                  <a:solidFill>
                    <a:srgbClr val="FFFFFF"/>
                  </a:solidFill>
                  <a:latin typeface="Archivo SemiBold"/>
                  <a:ea typeface="Archivo SemiBold"/>
                  <a:cs typeface="Archivo SemiBold"/>
                  <a:sym typeface="Archivo SemiBold"/>
                </a:endParaRPr>
              </a:p>
            </p:txBody>
          </p:sp>
          <p:sp>
            <p:nvSpPr>
              <p:cNvPr id="88" name="Google Shape;88;p4"/>
              <p:cNvSpPr txBox="1"/>
              <p:nvPr/>
            </p:nvSpPr>
            <p:spPr>
              <a:xfrm rot="-1319">
                <a:off x="6995919" y="2326734"/>
                <a:ext cx="7821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Brisbane</a:t>
                </a:r>
                <a:endParaRPr sz="800">
                  <a:solidFill>
                    <a:srgbClr val="FFFFFF"/>
                  </a:solidFill>
                  <a:latin typeface="Archivo SemiBold"/>
                  <a:ea typeface="Archivo SemiBold"/>
                  <a:cs typeface="Archivo SemiBold"/>
                  <a:sym typeface="Archivo SemiBold"/>
                </a:endParaRPr>
              </a:p>
            </p:txBody>
          </p:sp>
          <p:sp>
            <p:nvSpPr>
              <p:cNvPr id="89" name="Google Shape;89;p4"/>
              <p:cNvSpPr txBox="1"/>
              <p:nvPr/>
            </p:nvSpPr>
            <p:spPr>
              <a:xfrm rot="-1273">
                <a:off x="7697776" y="3017022"/>
                <a:ext cx="810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Auckland</a:t>
                </a:r>
                <a:endParaRPr sz="800">
                  <a:solidFill>
                    <a:srgbClr val="FFFFFF"/>
                  </a:solidFill>
                  <a:latin typeface="Archivo SemiBold"/>
                  <a:ea typeface="Archivo SemiBold"/>
                  <a:cs typeface="Archivo SemiBold"/>
                  <a:sym typeface="Archivo SemiBold"/>
                </a:endParaRPr>
              </a:p>
            </p:txBody>
          </p:sp>
          <p:sp>
            <p:nvSpPr>
              <p:cNvPr id="90" name="Google Shape;90;p4"/>
              <p:cNvSpPr txBox="1"/>
              <p:nvPr/>
            </p:nvSpPr>
            <p:spPr>
              <a:xfrm rot="-1030">
                <a:off x="7482903" y="3382760"/>
                <a:ext cx="10017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Queenstown</a:t>
                </a:r>
                <a:endParaRPr sz="800">
                  <a:solidFill>
                    <a:srgbClr val="FFFFFF"/>
                  </a:solidFill>
                  <a:latin typeface="Archivo SemiBold"/>
                  <a:ea typeface="Archivo SemiBold"/>
                  <a:cs typeface="Archivo SemiBold"/>
                  <a:sym typeface="Archivo SemiBold"/>
                </a:endParaRPr>
              </a:p>
            </p:txBody>
          </p:sp>
          <p:sp>
            <p:nvSpPr>
              <p:cNvPr id="91" name="Google Shape;91;p4"/>
              <p:cNvSpPr txBox="1"/>
              <p:nvPr/>
            </p:nvSpPr>
            <p:spPr>
              <a:xfrm rot="-2019">
                <a:off x="6708922" y="3340408"/>
                <a:ext cx="510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Hobart</a:t>
                </a:r>
                <a:endParaRPr sz="800">
                  <a:solidFill>
                    <a:srgbClr val="FFFFFF"/>
                  </a:solidFill>
                  <a:latin typeface="Archivo SemiBold"/>
                  <a:ea typeface="Archivo SemiBold"/>
                  <a:cs typeface="Archivo SemiBold"/>
                  <a:sym typeface="Archivo SemiBold"/>
                </a:endParaRPr>
              </a:p>
            </p:txBody>
          </p:sp>
          <p:sp>
            <p:nvSpPr>
              <p:cNvPr id="92" name="Google Shape;92;p4"/>
              <p:cNvSpPr txBox="1"/>
              <p:nvPr/>
            </p:nvSpPr>
            <p:spPr>
              <a:xfrm rot="-920">
                <a:off x="6704086" y="1926838"/>
                <a:ext cx="11214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Magnetic Island</a:t>
                </a:r>
                <a:endParaRPr sz="800">
                  <a:solidFill>
                    <a:srgbClr val="FFFFFF"/>
                  </a:solidFill>
                  <a:latin typeface="Archivo SemiBold"/>
                  <a:ea typeface="Archivo SemiBold"/>
                  <a:cs typeface="Archivo SemiBold"/>
                  <a:sym typeface="Archivo SemiBold"/>
                </a:endParaRPr>
              </a:p>
            </p:txBody>
          </p:sp>
          <p:sp>
            <p:nvSpPr>
              <p:cNvPr id="93" name="Google Shape;93;p4"/>
              <p:cNvSpPr txBox="1"/>
              <p:nvPr/>
            </p:nvSpPr>
            <p:spPr>
              <a:xfrm rot="-2882">
                <a:off x="4634426" y="2724987"/>
                <a:ext cx="357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Perth</a:t>
                </a:r>
                <a:endParaRPr sz="800">
                  <a:solidFill>
                    <a:srgbClr val="FFFFFF"/>
                  </a:solidFill>
                  <a:latin typeface="Archivo SemiBold"/>
                  <a:ea typeface="Archivo SemiBold"/>
                  <a:cs typeface="Archivo SemiBold"/>
                  <a:sym typeface="Archivo SemiBold"/>
                </a:endParaRPr>
              </a:p>
            </p:txBody>
          </p:sp>
        </p:grpSp>
        <p:grpSp>
          <p:nvGrpSpPr>
            <p:cNvPr id="94" name="Google Shape;94;p4"/>
            <p:cNvGrpSpPr/>
            <p:nvPr/>
          </p:nvGrpSpPr>
          <p:grpSpPr>
            <a:xfrm rot="-120890">
              <a:off x="6350913" y="1946065"/>
              <a:ext cx="256497" cy="256551"/>
              <a:chOff x="1472375" y="1917097"/>
              <a:chExt cx="540000" cy="540000"/>
            </a:xfrm>
          </p:grpSpPr>
          <p:sp>
            <p:nvSpPr>
              <p:cNvPr id="95" name="Google Shape;9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96" name="Google Shape;9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97" name="Google Shape;97;p4"/>
            <p:cNvSpPr txBox="1"/>
            <p:nvPr/>
          </p:nvSpPr>
          <p:spPr>
            <a:xfrm rot="-1503">
              <a:off x="5638946" y="2018981"/>
              <a:ext cx="686100" cy="110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800">
                  <a:solidFill>
                    <a:srgbClr val="FFFFFF"/>
                  </a:solidFill>
                  <a:latin typeface="Archivo SemiBold"/>
                  <a:ea typeface="Archivo SemiBold"/>
                  <a:cs typeface="Archivo SemiBold"/>
                  <a:sym typeface="Archivo SemiBold"/>
                </a:rPr>
                <a:t>Adelaide</a:t>
              </a:r>
              <a:endParaRPr sz="800">
                <a:solidFill>
                  <a:srgbClr val="FFFFFF"/>
                </a:solidFill>
                <a:latin typeface="Archivo SemiBold"/>
                <a:ea typeface="Archivo SemiBold"/>
                <a:cs typeface="Archivo SemiBold"/>
                <a:sym typeface="Archivo SemiBold"/>
              </a:endParaRPr>
            </a:p>
          </p:txBody>
        </p:sp>
      </p:grpSp>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67861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52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249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134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012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5329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5183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2295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8268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975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5 - Mantel Group logo 1">
  <p:cSld name="TITLE_1_1_1_1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6972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94932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177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1135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2648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7795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8553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19238"/>
            <a:ext cx="1899666" cy="1899666"/>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83741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4546854" cy="210540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4500"/>
            <a:ext cx="4546854" cy="210540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5026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29"/>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3017520"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599557"/>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4500"/>
            <a:ext cx="3017520"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599558"/>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4500"/>
            <a:ext cx="3017520"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9619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1 - Section slide + logo and tagline">
  <p:cSld name="SECTION_HEADER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7"/>
        <p:cNvGrpSpPr/>
        <p:nvPr/>
      </p:nvGrpSpPr>
      <p:grpSpPr>
        <a:xfrm>
          <a:off x="0" y="0"/>
          <a:ext cx="0" cy="0"/>
          <a:chOff x="0" y="0"/>
          <a:chExt cx="0" cy="0"/>
        </a:xfrm>
      </p:grpSpPr>
      <p:sp>
        <p:nvSpPr>
          <p:cNvPr id="178" name="Google Shape;178;p8"/>
          <p:cNvSpPr txBox="1">
            <a:spLocks noGrp="1"/>
          </p:cNvSpPr>
          <p:nvPr>
            <p:ph type="title"/>
          </p:nvPr>
        </p:nvSpPr>
        <p:spPr>
          <a:xfrm>
            <a:off x="450000" y="900000"/>
            <a:ext cx="8244000" cy="22320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79" name="Google Shape;179;p8"/>
          <p:cNvSpPr txBox="1">
            <a:spLocks noGrp="1"/>
          </p:cNvSpPr>
          <p:nvPr>
            <p:ph type="subTitle" idx="1"/>
          </p:nvPr>
        </p:nvSpPr>
        <p:spPr>
          <a:xfrm>
            <a:off x="450000" y="3132000"/>
            <a:ext cx="8382300" cy="897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algn="ctr" rtl="0">
              <a:lnSpc>
                <a:spcPct val="100000"/>
              </a:lnSpc>
              <a:spcBef>
                <a:spcPts val="0"/>
              </a:spcBef>
              <a:spcAft>
                <a:spcPts val="0"/>
              </a:spcAft>
              <a:buSzPts val="2800"/>
              <a:buFont typeface="Archivo"/>
              <a:buNone/>
              <a:defRPr sz="2800" b="1">
                <a:latin typeface="Archivo"/>
                <a:ea typeface="Archivo"/>
                <a:cs typeface="Archivo"/>
                <a:sym typeface="Archivo"/>
              </a:defRPr>
            </a:lvl2pPr>
            <a:lvl3pPr lvl="2" algn="ctr" rtl="0">
              <a:lnSpc>
                <a:spcPct val="100000"/>
              </a:lnSpc>
              <a:spcBef>
                <a:spcPts val="0"/>
              </a:spcBef>
              <a:spcAft>
                <a:spcPts val="0"/>
              </a:spcAft>
              <a:buSzPts val="2800"/>
              <a:buFont typeface="Archivo"/>
              <a:buNone/>
              <a:defRPr sz="2800" b="1">
                <a:latin typeface="Archivo"/>
                <a:ea typeface="Archivo"/>
                <a:cs typeface="Archivo"/>
                <a:sym typeface="Archivo"/>
              </a:defRPr>
            </a:lvl3pPr>
            <a:lvl4pPr lvl="3" algn="ctr" rtl="0">
              <a:lnSpc>
                <a:spcPct val="100000"/>
              </a:lnSpc>
              <a:spcBef>
                <a:spcPts val="0"/>
              </a:spcBef>
              <a:spcAft>
                <a:spcPts val="0"/>
              </a:spcAft>
              <a:buSzPts val="2800"/>
              <a:buFont typeface="Archivo"/>
              <a:buNone/>
              <a:defRPr sz="2800" b="1">
                <a:latin typeface="Archivo"/>
                <a:ea typeface="Archivo"/>
                <a:cs typeface="Archivo"/>
                <a:sym typeface="Archivo"/>
              </a:defRPr>
            </a:lvl4pPr>
            <a:lvl5pPr lvl="4" algn="ctr" rtl="0">
              <a:lnSpc>
                <a:spcPct val="100000"/>
              </a:lnSpc>
              <a:spcBef>
                <a:spcPts val="0"/>
              </a:spcBef>
              <a:spcAft>
                <a:spcPts val="0"/>
              </a:spcAft>
              <a:buSzPts val="2800"/>
              <a:buFont typeface="Archivo"/>
              <a:buNone/>
              <a:defRPr sz="2800" b="1">
                <a:latin typeface="Archivo"/>
                <a:ea typeface="Archivo"/>
                <a:cs typeface="Archivo"/>
                <a:sym typeface="Archivo"/>
              </a:defRPr>
            </a:lvl5pPr>
            <a:lvl6pPr lvl="5" algn="ctr" rtl="0">
              <a:lnSpc>
                <a:spcPct val="100000"/>
              </a:lnSpc>
              <a:spcBef>
                <a:spcPts val="0"/>
              </a:spcBef>
              <a:spcAft>
                <a:spcPts val="0"/>
              </a:spcAft>
              <a:buSzPts val="2800"/>
              <a:buFont typeface="Archivo"/>
              <a:buNone/>
              <a:defRPr sz="2800" b="1">
                <a:latin typeface="Archivo"/>
                <a:ea typeface="Archivo"/>
                <a:cs typeface="Archivo"/>
                <a:sym typeface="Archivo"/>
              </a:defRPr>
            </a:lvl6pPr>
            <a:lvl7pPr lvl="6" algn="ctr" rtl="0">
              <a:lnSpc>
                <a:spcPct val="100000"/>
              </a:lnSpc>
              <a:spcBef>
                <a:spcPts val="0"/>
              </a:spcBef>
              <a:spcAft>
                <a:spcPts val="0"/>
              </a:spcAft>
              <a:buSzPts val="2800"/>
              <a:buFont typeface="Archivo"/>
              <a:buNone/>
              <a:defRPr sz="2800" b="1">
                <a:latin typeface="Archivo"/>
                <a:ea typeface="Archivo"/>
                <a:cs typeface="Archivo"/>
                <a:sym typeface="Archivo"/>
              </a:defRPr>
            </a:lvl7pPr>
            <a:lvl8pPr lvl="7" algn="ctr" rtl="0">
              <a:lnSpc>
                <a:spcPct val="100000"/>
              </a:lnSpc>
              <a:spcBef>
                <a:spcPts val="0"/>
              </a:spcBef>
              <a:spcAft>
                <a:spcPts val="0"/>
              </a:spcAft>
              <a:buSzPts val="2800"/>
              <a:buFont typeface="Archivo"/>
              <a:buNone/>
              <a:defRPr sz="2800" b="1">
                <a:latin typeface="Archivo"/>
                <a:ea typeface="Archivo"/>
                <a:cs typeface="Archivo"/>
                <a:sym typeface="Archivo"/>
              </a:defRPr>
            </a:lvl8pPr>
            <a:lvl9pPr lvl="8" algn="ctr" rtl="0">
              <a:lnSpc>
                <a:spcPct val="100000"/>
              </a:lnSpc>
              <a:spcBef>
                <a:spcPts val="0"/>
              </a:spcBef>
              <a:spcAft>
                <a:spcPts val="0"/>
              </a:spcAft>
              <a:buSzPts val="2800"/>
              <a:buFont typeface="Archivo"/>
              <a:buNone/>
              <a:defRPr sz="2800" b="1">
                <a:latin typeface="Archivo"/>
                <a:ea typeface="Archivo"/>
                <a:cs typeface="Archivo"/>
                <a:sym typeface="Archivo"/>
              </a:defRPr>
            </a:lvl9pPr>
          </a:lstStyle>
          <a:p>
            <a:endParaRPr/>
          </a:p>
        </p:txBody>
      </p:sp>
      <p:pic>
        <p:nvPicPr>
          <p:cNvPr id="180" name="Google Shape;180;p8"/>
          <p:cNvPicPr preferRelativeResize="0"/>
          <p:nvPr/>
        </p:nvPicPr>
        <p:blipFill>
          <a:blip r:embed="rId2">
            <a:alphaModFix/>
          </a:blip>
          <a:stretch>
            <a:fillRect/>
          </a:stretch>
        </p:blipFill>
        <p:spPr>
          <a:xfrm>
            <a:off x="7318078" y="4197018"/>
            <a:ext cx="1375923" cy="4964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2249424"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4500"/>
            <a:ext cx="2249424"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599558"/>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4500"/>
            <a:ext cx="2249424"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4500"/>
            <a:ext cx="2249424"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63116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045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1789938"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4500"/>
            <a:ext cx="1789938"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599558"/>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4500"/>
            <a:ext cx="1789938"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4500"/>
            <a:ext cx="1789938"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4500"/>
            <a:ext cx="1789938" cy="17145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20064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231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52843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52843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04463"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70446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880497"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880497"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4164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4500"/>
            <a:ext cx="1735074" cy="173507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2488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303020" cy="130302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4500"/>
            <a:ext cx="1303020" cy="130302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4500"/>
            <a:ext cx="1303020" cy="130302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4500"/>
            <a:ext cx="1303020" cy="130302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4500"/>
            <a:ext cx="1303020" cy="130302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3131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60"/>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9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4963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b="1" i="0">
                <a:solidFill>
                  <a:srgbClr val="000000"/>
                </a:solidFill>
                <a:latin typeface="Segoe UI Semibold" panose="020B0502040204020203" pitchFamily="34" charset="0"/>
                <a:cs typeface="Segoe UI Semibold" panose="020B0502040204020203" pitchFamily="34"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3592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b="1" i="0">
                <a:solidFill>
                  <a:srgbClr val="000000"/>
                </a:solidFill>
                <a:latin typeface="Segoe UI Semibold" panose="020B0502040204020203" pitchFamily="34" charset="0"/>
                <a:cs typeface="Segoe UI Semibold" panose="020B0502040204020203" pitchFamily="34"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5978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6"/>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b="1" i="0">
                <a:solidFill>
                  <a:srgbClr val="000000"/>
                </a:solidFill>
                <a:latin typeface="Segoe UI Semibold" panose="020B0502040204020203" pitchFamily="34" charset="0"/>
                <a:cs typeface="Segoe UI Semibold" panose="020B0502040204020203" pitchFamily="34"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305655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2a - Heading, subheading and body + image + logo and tagline">
  <p:cSld name="TITLE_AND_BODY_2">
    <p:spTree>
      <p:nvGrpSpPr>
        <p:cNvPr id="1" name="Shape 181"/>
        <p:cNvGrpSpPr/>
        <p:nvPr/>
      </p:nvGrpSpPr>
      <p:grpSpPr>
        <a:xfrm>
          <a:off x="0" y="0"/>
          <a:ext cx="0" cy="0"/>
          <a:chOff x="0" y="0"/>
          <a:chExt cx="0" cy="0"/>
        </a:xfrm>
      </p:grpSpPr>
      <p:sp>
        <p:nvSpPr>
          <p:cNvPr id="182" name="Google Shape;182;p9"/>
          <p:cNvSpPr txBox="1">
            <a:spLocks noGrp="1"/>
          </p:cNvSpPr>
          <p:nvPr>
            <p:ph type="body" idx="1"/>
          </p:nvPr>
        </p:nvSpPr>
        <p:spPr>
          <a:xfrm>
            <a:off x="450000" y="1800000"/>
            <a:ext cx="4705200" cy="18921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183" name="Google Shape;183;p9"/>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184" name="Google Shape;184;p9"/>
          <p:cNvPicPr preferRelativeResize="0"/>
          <p:nvPr/>
        </p:nvPicPr>
        <p:blipFill>
          <a:blip r:embed="rId2">
            <a:alphaModFix/>
          </a:blip>
          <a:stretch>
            <a:fillRect/>
          </a:stretch>
        </p:blipFill>
        <p:spPr>
          <a:xfrm>
            <a:off x="8358862" y="247191"/>
            <a:ext cx="562826" cy="203125"/>
          </a:xfrm>
          <a:prstGeom prst="rect">
            <a:avLst/>
          </a:prstGeom>
          <a:noFill/>
          <a:ln>
            <a:noFill/>
          </a:ln>
        </p:spPr>
      </p:pic>
      <p:sp>
        <p:nvSpPr>
          <p:cNvPr id="185" name="Google Shape;185;p9"/>
          <p:cNvSpPr>
            <a:spLocks noGrp="1"/>
          </p:cNvSpPr>
          <p:nvPr>
            <p:ph type="pic" idx="2"/>
          </p:nvPr>
        </p:nvSpPr>
        <p:spPr>
          <a:xfrm>
            <a:off x="5584200" y="1800000"/>
            <a:ext cx="3109800" cy="2893800"/>
          </a:xfrm>
          <a:prstGeom prst="rect">
            <a:avLst/>
          </a:prstGeom>
          <a:noFill/>
          <a:ln>
            <a:noFill/>
          </a:ln>
        </p:spPr>
      </p:sp>
      <p:sp>
        <p:nvSpPr>
          <p:cNvPr id="186" name="Google Shape;186;p9"/>
          <p:cNvSpPr txBox="1">
            <a:spLocks noGrp="1"/>
          </p:cNvSpPr>
          <p:nvPr>
            <p:ph type="title"/>
          </p:nvPr>
        </p:nvSpPr>
        <p:spPr>
          <a:xfrm>
            <a:off x="450000" y="247200"/>
            <a:ext cx="74241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187" name="Google Shape;187;p9"/>
          <p:cNvSpPr txBox="1">
            <a:spLocks noGrp="1"/>
          </p:cNvSpPr>
          <p:nvPr>
            <p:ph type="subTitle" idx="3"/>
          </p:nvPr>
        </p:nvSpPr>
        <p:spPr>
          <a:xfrm>
            <a:off x="450000" y="553200"/>
            <a:ext cx="71829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b="1" i="0">
                <a:solidFill>
                  <a:srgbClr val="2F2F2F"/>
                </a:solidFill>
                <a:latin typeface="Segoe UI Semibold" panose="020B0502040204020203" pitchFamily="34" charset="0"/>
                <a:cs typeface="Segoe UI Semibold" panose="020B0502040204020203" pitchFamily="34"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1004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b="1" i="0">
                <a:solidFill>
                  <a:srgbClr val="2F2F2F"/>
                </a:solidFill>
                <a:latin typeface="Segoe UI Semibold" panose="020B0502040204020203" pitchFamily="34" charset="0"/>
                <a:cs typeface="Segoe UI Semibold" panose="020B0502040204020203" pitchFamily="34"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243617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445" y="250"/>
            <a:ext cx="9143111" cy="5143000"/>
          </a:xfrm>
          <a:prstGeom prst="rect">
            <a:avLst/>
          </a:prstGeom>
        </p:spPr>
      </p:pic>
      <p:sp>
        <p:nvSpPr>
          <p:cNvPr id="2" name="Title 1"/>
          <p:cNvSpPr>
            <a:spLocks noGrp="1"/>
          </p:cNvSpPr>
          <p:nvPr>
            <p:ph type="title" hasCustomPrompt="1"/>
          </p:nvPr>
        </p:nvSpPr>
        <p:spPr>
          <a:xfrm>
            <a:off x="438912" y="2233367"/>
            <a:ext cx="466344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663440" cy="184666"/>
          </a:xfrm>
          <a:noFill/>
        </p:spPr>
        <p:txBody>
          <a:bodyPr lIns="0" tIns="0" rIns="0" bIns="0">
            <a:spAutoFit/>
          </a:bodyPr>
          <a:lstStyle>
            <a:lvl1pPr marL="0" indent="0">
              <a:spcBef>
                <a:spcPts val="0"/>
              </a:spcBef>
              <a:spcAft>
                <a:spcPts val="0"/>
              </a:spcAft>
              <a:buFont typeface="Arial" panose="020B0604020202020204" pitchFamily="34" charset="0"/>
              <a:buNone/>
              <a:defRPr sz="12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00203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33367"/>
            <a:ext cx="685800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184666"/>
          </a:xfrm>
          <a:noFill/>
        </p:spPr>
        <p:txBody>
          <a:bodyPr lIns="0" tIns="0" rIns="0" bIns="0">
            <a:spAutoFit/>
          </a:bodyPr>
          <a:lstStyle>
            <a:lvl1pPr marL="0" indent="0">
              <a:spcBef>
                <a:spcPts val="0"/>
              </a:spcBef>
              <a:spcAft>
                <a:spcPts val="0"/>
              </a:spcAft>
              <a:buFont typeface="Arial" panose="020B0604020202020204" pitchFamily="34" charset="0"/>
              <a:buNone/>
              <a:defRPr sz="1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238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title" hasCustomPrompt="1"/>
          </p:nvPr>
        </p:nvSpPr>
        <p:spPr>
          <a:xfrm>
            <a:off x="438912" y="2235306"/>
            <a:ext cx="500634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1324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35306"/>
            <a:ext cx="685800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164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38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11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571046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28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10a - Heading and subheading + logo and tagline">
  <p:cSld name="TITLE_AND_BODY_2_2">
    <p:spTree>
      <p:nvGrpSpPr>
        <p:cNvPr id="1" name="Shape 329"/>
        <p:cNvGrpSpPr/>
        <p:nvPr/>
      </p:nvGrpSpPr>
      <p:grpSpPr>
        <a:xfrm>
          <a:off x="0" y="0"/>
          <a:ext cx="0" cy="0"/>
          <a:chOff x="0" y="0"/>
          <a:chExt cx="0" cy="0"/>
        </a:xfrm>
      </p:grpSpPr>
      <p:sp>
        <p:nvSpPr>
          <p:cNvPr id="330" name="Google Shape;330;p25"/>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331" name="Google Shape;331;p25"/>
          <p:cNvPicPr preferRelativeResize="0"/>
          <p:nvPr/>
        </p:nvPicPr>
        <p:blipFill>
          <a:blip r:embed="rId2">
            <a:alphaModFix/>
          </a:blip>
          <a:stretch>
            <a:fillRect/>
          </a:stretch>
        </p:blipFill>
        <p:spPr>
          <a:xfrm>
            <a:off x="8358862" y="247191"/>
            <a:ext cx="562826" cy="203125"/>
          </a:xfrm>
          <a:prstGeom prst="rect">
            <a:avLst/>
          </a:prstGeom>
          <a:noFill/>
          <a:ln>
            <a:noFill/>
          </a:ln>
        </p:spPr>
      </p:pic>
      <p:sp>
        <p:nvSpPr>
          <p:cNvPr id="332" name="Google Shape;332;p25"/>
          <p:cNvSpPr txBox="1">
            <a:spLocks noGrp="1"/>
          </p:cNvSpPr>
          <p:nvPr>
            <p:ph type="title"/>
          </p:nvPr>
        </p:nvSpPr>
        <p:spPr>
          <a:xfrm>
            <a:off x="450000" y="247200"/>
            <a:ext cx="74241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33" name="Google Shape;333;p25"/>
          <p:cNvSpPr txBox="1">
            <a:spLocks noGrp="1"/>
          </p:cNvSpPr>
          <p:nvPr>
            <p:ph type="subTitle" idx="1"/>
          </p:nvPr>
        </p:nvSpPr>
        <p:spPr>
          <a:xfrm>
            <a:off x="450000" y="553200"/>
            <a:ext cx="71829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88678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9144000" cy="51435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435428" y="2000457"/>
            <a:ext cx="2524455" cy="113157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05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05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05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05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05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05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05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05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05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05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05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05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05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05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70783260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9144000" cy="5143500"/>
          </a:xfrm>
          <a:prstGeom prst="rect">
            <a:avLst/>
          </a:prstGeom>
        </p:spPr>
      </p:pic>
      <p:sp>
        <p:nvSpPr>
          <p:cNvPr id="9" name="Title 1"/>
          <p:cNvSpPr>
            <a:spLocks noGrp="1"/>
          </p:cNvSpPr>
          <p:nvPr>
            <p:ph type="title" hasCustomPrompt="1"/>
          </p:nvPr>
        </p:nvSpPr>
        <p:spPr bwMode="white">
          <a:xfrm>
            <a:off x="438150" y="1728788"/>
            <a:ext cx="4183380" cy="921545"/>
          </a:xfrm>
          <a:noFill/>
        </p:spPr>
        <p:txBody>
          <a:bodyPr vert="horz" wrap="square" lIns="0" tIns="0" rIns="0" bIns="0" rtlCol="0" anchor="b" anchorCtr="0">
            <a:spAutoFit/>
          </a:bodyPr>
          <a:lstStyle>
            <a:lvl1pPr>
              <a:defRPr lang="en-US" sz="3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438150" y="2971801"/>
            <a:ext cx="4183380" cy="207749"/>
          </a:xfrm>
          <a:noFill/>
        </p:spPr>
        <p:txBody>
          <a:bodyPr wrap="square" lIns="0" tIns="0" rIns="0" bIns="0">
            <a:spAutoFit/>
          </a:bodyPr>
          <a:lstStyle>
            <a:lvl1pPr marL="0" indent="0">
              <a:spcBef>
                <a:spcPts val="0"/>
              </a:spcBef>
              <a:buNone/>
              <a:defRPr sz="13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9008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188668"/>
            <a:ext cx="6858000" cy="461665"/>
          </a:xfrm>
          <a:noFill/>
        </p:spPr>
        <p:txBody>
          <a:bodyPr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0690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44043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7847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8874357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88905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44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26624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01 - Section slide">
  <p:cSld name="SECTION_HEADER_2">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340"/>
        <p:cNvGrpSpPr/>
        <p:nvPr/>
      </p:nvGrpSpPr>
      <p:grpSpPr>
        <a:xfrm>
          <a:off x="0" y="0"/>
          <a:ext cx="0" cy="0"/>
          <a:chOff x="0" y="0"/>
          <a:chExt cx="0" cy="0"/>
        </a:xfrm>
      </p:grpSpPr>
      <p:sp>
        <p:nvSpPr>
          <p:cNvPr id="341" name="Google Shape;341;p27"/>
          <p:cNvSpPr txBox="1">
            <a:spLocks noGrp="1"/>
          </p:cNvSpPr>
          <p:nvPr>
            <p:ph type="title"/>
          </p:nvPr>
        </p:nvSpPr>
        <p:spPr>
          <a:xfrm>
            <a:off x="450000" y="823500"/>
            <a:ext cx="8244000" cy="22320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42" name="Google Shape;342;p27"/>
          <p:cNvSpPr txBox="1">
            <a:spLocks noGrp="1"/>
          </p:cNvSpPr>
          <p:nvPr>
            <p:ph type="subTitle" idx="1"/>
          </p:nvPr>
        </p:nvSpPr>
        <p:spPr>
          <a:xfrm>
            <a:off x="450000" y="3132000"/>
            <a:ext cx="8382300" cy="897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3"/>
              </a:buClr>
              <a:buSzPts val="1800"/>
              <a:buNone/>
              <a:defRPr sz="1800">
                <a:solidFill>
                  <a:schemeClr val="accent3"/>
                </a:solidFill>
              </a:defRPr>
            </a:lvl1pPr>
            <a:lvl2pPr lvl="1" algn="ctr" rtl="0">
              <a:lnSpc>
                <a:spcPct val="100000"/>
              </a:lnSpc>
              <a:spcBef>
                <a:spcPts val="0"/>
              </a:spcBef>
              <a:spcAft>
                <a:spcPts val="0"/>
              </a:spcAft>
              <a:buSzPts val="2800"/>
              <a:buFont typeface="Inter"/>
              <a:buNone/>
              <a:defRPr sz="2800" b="1">
                <a:latin typeface="Inter"/>
                <a:ea typeface="Inter"/>
                <a:cs typeface="Inter"/>
                <a:sym typeface="Inter"/>
              </a:defRPr>
            </a:lvl2pPr>
            <a:lvl3pPr lvl="2" algn="ctr" rtl="0">
              <a:lnSpc>
                <a:spcPct val="100000"/>
              </a:lnSpc>
              <a:spcBef>
                <a:spcPts val="0"/>
              </a:spcBef>
              <a:spcAft>
                <a:spcPts val="0"/>
              </a:spcAft>
              <a:buSzPts val="2800"/>
              <a:buFont typeface="Inter"/>
              <a:buNone/>
              <a:defRPr sz="2800" b="1">
                <a:latin typeface="Inter"/>
                <a:ea typeface="Inter"/>
                <a:cs typeface="Inter"/>
                <a:sym typeface="Inter"/>
              </a:defRPr>
            </a:lvl3pPr>
            <a:lvl4pPr lvl="3" algn="ctr" rtl="0">
              <a:lnSpc>
                <a:spcPct val="100000"/>
              </a:lnSpc>
              <a:spcBef>
                <a:spcPts val="0"/>
              </a:spcBef>
              <a:spcAft>
                <a:spcPts val="0"/>
              </a:spcAft>
              <a:buSzPts val="2800"/>
              <a:buFont typeface="Inter"/>
              <a:buNone/>
              <a:defRPr sz="2800" b="1">
                <a:latin typeface="Inter"/>
                <a:ea typeface="Inter"/>
                <a:cs typeface="Inter"/>
                <a:sym typeface="Inter"/>
              </a:defRPr>
            </a:lvl4pPr>
            <a:lvl5pPr lvl="4" algn="ctr" rtl="0">
              <a:lnSpc>
                <a:spcPct val="100000"/>
              </a:lnSpc>
              <a:spcBef>
                <a:spcPts val="0"/>
              </a:spcBef>
              <a:spcAft>
                <a:spcPts val="0"/>
              </a:spcAft>
              <a:buSzPts val="2800"/>
              <a:buFont typeface="Inter"/>
              <a:buNone/>
              <a:defRPr sz="2800" b="1">
                <a:latin typeface="Inter"/>
                <a:ea typeface="Inter"/>
                <a:cs typeface="Inter"/>
                <a:sym typeface="Inter"/>
              </a:defRPr>
            </a:lvl5pPr>
            <a:lvl6pPr lvl="5" algn="ctr" rtl="0">
              <a:lnSpc>
                <a:spcPct val="100000"/>
              </a:lnSpc>
              <a:spcBef>
                <a:spcPts val="0"/>
              </a:spcBef>
              <a:spcAft>
                <a:spcPts val="0"/>
              </a:spcAft>
              <a:buSzPts val="2800"/>
              <a:buFont typeface="Inter"/>
              <a:buNone/>
              <a:defRPr sz="2800" b="1">
                <a:latin typeface="Inter"/>
                <a:ea typeface="Inter"/>
                <a:cs typeface="Inter"/>
                <a:sym typeface="Inter"/>
              </a:defRPr>
            </a:lvl6pPr>
            <a:lvl7pPr lvl="6" algn="ctr" rtl="0">
              <a:lnSpc>
                <a:spcPct val="100000"/>
              </a:lnSpc>
              <a:spcBef>
                <a:spcPts val="0"/>
              </a:spcBef>
              <a:spcAft>
                <a:spcPts val="0"/>
              </a:spcAft>
              <a:buSzPts val="2800"/>
              <a:buFont typeface="Inter"/>
              <a:buNone/>
              <a:defRPr sz="2800" b="1">
                <a:latin typeface="Inter"/>
                <a:ea typeface="Inter"/>
                <a:cs typeface="Inter"/>
                <a:sym typeface="Inter"/>
              </a:defRPr>
            </a:lvl7pPr>
            <a:lvl8pPr lvl="7" algn="ctr" rtl="0">
              <a:lnSpc>
                <a:spcPct val="100000"/>
              </a:lnSpc>
              <a:spcBef>
                <a:spcPts val="0"/>
              </a:spcBef>
              <a:spcAft>
                <a:spcPts val="0"/>
              </a:spcAft>
              <a:buSzPts val="2800"/>
              <a:buFont typeface="Inter"/>
              <a:buNone/>
              <a:defRPr sz="2800" b="1">
                <a:latin typeface="Inter"/>
                <a:ea typeface="Inter"/>
                <a:cs typeface="Inter"/>
                <a:sym typeface="Inter"/>
              </a:defRPr>
            </a:lvl8pPr>
            <a:lvl9pPr lvl="8" algn="ctr" rtl="0">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493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85548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0516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854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02676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80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607125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7148763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9440528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549119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10b - Heading, subheading and coloured background">
  <p:cSld name="TITLE_AND_BODY_2_2_1_1">
    <p:bg>
      <p:bgPr>
        <a:solidFill>
          <a:schemeClr val="lt1"/>
        </a:solidFill>
        <a:effectLst/>
      </p:bgPr>
    </p:bg>
    <p:spTree>
      <p:nvGrpSpPr>
        <p:cNvPr id="1" name="Shape 462"/>
        <p:cNvGrpSpPr/>
        <p:nvPr/>
      </p:nvGrpSpPr>
      <p:grpSpPr>
        <a:xfrm>
          <a:off x="0" y="0"/>
          <a:ext cx="0" cy="0"/>
          <a:chOff x="0" y="0"/>
          <a:chExt cx="0" cy="0"/>
        </a:xfrm>
      </p:grpSpPr>
      <p:sp>
        <p:nvSpPr>
          <p:cNvPr id="463" name="Google Shape;463;p45"/>
          <p:cNvSpPr txBox="1">
            <a:spLocks noGrp="1"/>
          </p:cNvSpPr>
          <p:nvPr>
            <p:ph type="title"/>
          </p:nvPr>
        </p:nvSpPr>
        <p:spPr>
          <a:xfrm>
            <a:off x="450000" y="247200"/>
            <a:ext cx="85206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64" name="Google Shape;464;p45"/>
          <p:cNvSpPr txBox="1">
            <a:spLocks noGrp="1"/>
          </p:cNvSpPr>
          <p:nvPr>
            <p:ph type="subTitle" idx="1"/>
          </p:nvPr>
        </p:nvSpPr>
        <p:spPr>
          <a:xfrm>
            <a:off x="450000" y="553200"/>
            <a:ext cx="82440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29934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7001277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521834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7349642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977981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91394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19238"/>
            <a:ext cx="1899666" cy="1899666"/>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384142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4546854" cy="210540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4500"/>
            <a:ext cx="4546854" cy="210540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32573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29"/>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3017520"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599557"/>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4500"/>
            <a:ext cx="3017520"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599558"/>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4500"/>
            <a:ext cx="3017520"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12580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2249424"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4500"/>
            <a:ext cx="2249424"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599558"/>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4500"/>
            <a:ext cx="2249424"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4500"/>
            <a:ext cx="2249424"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351141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66F3-607A-30F3-8347-7D69CD50EFB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3261244-DDEC-718D-A350-E3DA653EB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13082-2CD1-B5C9-DD6B-06152CD8AAE1}"/>
              </a:ext>
            </a:extLst>
          </p:cNvPr>
          <p:cNvSpPr>
            <a:spLocks noGrp="1"/>
          </p:cNvSpPr>
          <p:nvPr>
            <p:ph type="dt" sz="half" idx="10"/>
          </p:nvPr>
        </p:nvSpPr>
        <p:spPr/>
        <p:txBody>
          <a:bodyPr/>
          <a:lstStyle/>
          <a:p>
            <a:fld id="{B82ADC82-63F3-4B25-A86B-A14766FBCAC1}" type="datetimeFigureOut">
              <a:rPr lang="en-AU" smtClean="0"/>
              <a:t>11/07/2024</a:t>
            </a:fld>
            <a:endParaRPr lang="en-AU"/>
          </a:p>
        </p:txBody>
      </p:sp>
      <p:sp>
        <p:nvSpPr>
          <p:cNvPr id="5" name="Footer Placeholder 4">
            <a:extLst>
              <a:ext uri="{FF2B5EF4-FFF2-40B4-BE49-F238E27FC236}">
                <a16:creationId xmlns:a16="http://schemas.microsoft.com/office/drawing/2014/main" id="{31BC9E5E-9698-8C26-4A50-1395A3AE64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B79A2B7-DEBE-A4C9-C88D-EB382BB15084}"/>
              </a:ext>
            </a:extLst>
          </p:cNvPr>
          <p:cNvSpPr>
            <a:spLocks noGrp="1"/>
          </p:cNvSpPr>
          <p:nvPr>
            <p:ph type="sldNum" sz="quarter" idx="12"/>
          </p:nvPr>
        </p:nvSpPr>
        <p:spPr/>
        <p:txBody>
          <a:bodyPr/>
          <a:lstStyle/>
          <a:p>
            <a:fld id="{12235601-3978-4F93-8FB5-CF1A86D950ED}" type="slidenum">
              <a:rPr lang="en-AU" smtClean="0"/>
              <a:t>‹#›</a:t>
            </a:fld>
            <a:endParaRPr lang="en-AU"/>
          </a:p>
        </p:txBody>
      </p:sp>
    </p:spTree>
    <p:extLst>
      <p:ext uri="{BB962C8B-B14F-4D97-AF65-F5344CB8AC3E}">
        <p14:creationId xmlns:p14="http://schemas.microsoft.com/office/powerpoint/2010/main" val="8603710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045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1789938"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4500"/>
            <a:ext cx="1789938"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599558"/>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4500"/>
            <a:ext cx="1789938"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4500"/>
            <a:ext cx="1789938"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4500"/>
            <a:ext cx="1789938" cy="17145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28536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231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52843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52843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04463"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70446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880497"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880497"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8622003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4500"/>
            <a:ext cx="1735074" cy="173507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709657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303020" cy="130302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4500"/>
            <a:ext cx="1303020" cy="130302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4500"/>
            <a:ext cx="1303020" cy="130302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4500"/>
            <a:ext cx="1303020" cy="130302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4500"/>
            <a:ext cx="1303020" cy="130302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556858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60"/>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230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787461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800756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9630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6"/>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31810805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13628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image" Target="../media/image4.sv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image" Target="../media/image3.png"/><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theme" Target="../theme/theme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image" Target="../media/image4.sv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8" Type="http://schemas.openxmlformats.org/officeDocument/2006/relationships/slideLayout" Target="../slideLayouts/slideLayout68.xml"/><Relationship Id="rId51" Type="http://schemas.openxmlformats.org/officeDocument/2006/relationships/image" Target="../media/image3.png"/><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1" Type="http://schemas.openxmlformats.org/officeDocument/2006/relationships/slideLayout" Target="../slideLayouts/slideLayout61.xml"/><Relationship Id="rId6"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42" Type="http://schemas.openxmlformats.org/officeDocument/2006/relationships/slideLayout" Target="../slideLayouts/slideLayout151.xml"/><Relationship Id="rId47" Type="http://schemas.openxmlformats.org/officeDocument/2006/relationships/slideLayout" Target="../slideLayouts/slideLayout156.xml"/><Relationship Id="rId50" Type="http://schemas.openxmlformats.org/officeDocument/2006/relationships/image" Target="../media/image3.png"/><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slideLayout" Target="../slideLayouts/slideLayout138.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49" Type="http://schemas.openxmlformats.org/officeDocument/2006/relationships/theme" Target="../theme/theme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52" Type="http://schemas.openxmlformats.org/officeDocument/2006/relationships/image" Target="../media/image33.png"/><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slideLayout" Target="../slideLayouts/slideLayout152.xml"/><Relationship Id="rId48" Type="http://schemas.openxmlformats.org/officeDocument/2006/relationships/slideLayout" Target="../slideLayouts/slideLayout157.xml"/><Relationship Id="rId8" Type="http://schemas.openxmlformats.org/officeDocument/2006/relationships/slideLayout" Target="../slideLayouts/slideLayout117.xml"/><Relationship Id="rId51" Type="http://schemas.openxmlformats.org/officeDocument/2006/relationships/image" Target="../media/image4.svg"/><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46" Type="http://schemas.openxmlformats.org/officeDocument/2006/relationships/slideLayout" Target="../slideLayouts/slideLayout155.xml"/><Relationship Id="rId20" Type="http://schemas.openxmlformats.org/officeDocument/2006/relationships/slideLayout" Target="../slideLayouts/slideLayout129.xml"/><Relationship Id="rId41" Type="http://schemas.openxmlformats.org/officeDocument/2006/relationships/slideLayout" Target="../slideLayouts/slideLayout150.xml"/><Relationship Id="rId1" Type="http://schemas.openxmlformats.org/officeDocument/2006/relationships/slideLayout" Target="../slideLayouts/slideLayout110.xml"/><Relationship Id="rId6"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0000" y="293575"/>
            <a:ext cx="8244000" cy="4500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2000"/>
              <a:buFont typeface="Inter"/>
              <a:buNone/>
              <a:defRPr sz="20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2pPr>
            <a:lvl3pPr lvl="2"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3pPr>
            <a:lvl4pPr lvl="3"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4pPr>
            <a:lvl5pPr lvl="4"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5pPr>
            <a:lvl6pPr lvl="5"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6pPr>
            <a:lvl7pPr lvl="6"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7pPr>
            <a:lvl8pPr lvl="7"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8pPr>
            <a:lvl9pPr lvl="8"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9pPr>
          </a:lstStyle>
          <a:p>
            <a:endParaRPr/>
          </a:p>
        </p:txBody>
      </p:sp>
      <p:sp>
        <p:nvSpPr>
          <p:cNvPr id="7" name="Google Shape;7;p1"/>
          <p:cNvSpPr txBox="1">
            <a:spLocks noGrp="1"/>
          </p:cNvSpPr>
          <p:nvPr>
            <p:ph type="body" idx="1"/>
          </p:nvPr>
        </p:nvSpPr>
        <p:spPr>
          <a:xfrm>
            <a:off x="450000" y="1352550"/>
            <a:ext cx="6396300" cy="28935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1"/>
              </a:buClr>
              <a:buSzPts val="1200"/>
              <a:buFont typeface="Inter"/>
              <a:buChar char="●"/>
              <a:defRPr sz="1200">
                <a:solidFill>
                  <a:srgbClr val="002A41"/>
                </a:solidFill>
                <a:latin typeface="Inter"/>
                <a:ea typeface="Inter"/>
                <a:cs typeface="Inter"/>
                <a:sym typeface="Inter"/>
              </a:defRPr>
            </a:lvl1pPr>
            <a:lvl2pPr marL="914400" lvl="1"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2pPr>
            <a:lvl3pPr marL="1371600" lvl="2"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3pPr>
            <a:lvl4pPr marL="1828800" lvl="3"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4pPr>
            <a:lvl5pPr marL="2286000" lvl="4"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5pPr>
            <a:lvl6pPr marL="2743200" lvl="5"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6pPr>
            <a:lvl7pPr marL="3200400" lvl="6"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7pPr>
            <a:lvl8pPr marL="3657600" lvl="7"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8pPr>
            <a:lvl9pPr marL="4114800" lvl="8" indent="-304800" rtl="0">
              <a:lnSpc>
                <a:spcPct val="115000"/>
              </a:lnSpc>
              <a:spcBef>
                <a:spcPts val="800"/>
              </a:spcBef>
              <a:spcAft>
                <a:spcPts val="800"/>
              </a:spcAft>
              <a:buClr>
                <a:srgbClr val="002A41"/>
              </a:buClr>
              <a:buSzPts val="1200"/>
              <a:buFont typeface="Inter"/>
              <a:buChar char="■"/>
              <a:defRPr sz="1200">
                <a:solidFill>
                  <a:srgbClr val="002A4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71" r:id="rId6"/>
    <p:sldLayoutId id="2147483673" r:id="rId7"/>
    <p:sldLayoutId id="2147483691" r:id="rId8"/>
    <p:sldLayoutId id="2147483693" r:id="rId9"/>
    <p:sldLayoutId id="2147483694" r:id="rId10"/>
    <p:sldLayoutId id="214748384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3">
          <p15:clr>
            <a:srgbClr val="E46962"/>
          </p15:clr>
        </p15:guide>
        <p15:guide id="2" pos="5477">
          <p15:clr>
            <a:srgbClr val="E46962"/>
          </p15:clr>
        </p15:guide>
        <p15:guide id="3" orient="horz" pos="283">
          <p15:clr>
            <a:srgbClr val="E46962"/>
          </p15:clr>
        </p15:guide>
        <p15:guide id="4" orient="horz" pos="2957">
          <p15:clr>
            <a:srgbClr val="E46962"/>
          </p15:clr>
        </p15:guide>
        <p15:guide id="5" orient="horz" pos="567">
          <p15:clr>
            <a:srgbClr val="E46962"/>
          </p15:clr>
        </p15:guide>
        <p15:guide id="6" orient="horz" pos="1134">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7132439" y="2057400"/>
            <a:ext cx="5143500" cy="1028700"/>
          </a:xfrm>
          <a:prstGeom prst="rect">
            <a:avLst/>
          </a:prstGeom>
        </p:spPr>
      </p:pic>
    </p:spTree>
    <p:extLst>
      <p:ext uri="{BB962C8B-B14F-4D97-AF65-F5344CB8AC3E}">
        <p14:creationId xmlns:p14="http://schemas.microsoft.com/office/powerpoint/2010/main" val="284423922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 id="2147483744"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7132439" y="2057400"/>
            <a:ext cx="5143500" cy="1028700"/>
          </a:xfrm>
          <a:prstGeom prst="rect">
            <a:avLst/>
          </a:prstGeom>
        </p:spPr>
      </p:pic>
    </p:spTree>
    <p:extLst>
      <p:ext uri="{BB962C8B-B14F-4D97-AF65-F5344CB8AC3E}">
        <p14:creationId xmlns:p14="http://schemas.microsoft.com/office/powerpoint/2010/main" val="2711945190"/>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4" r:id="rId39"/>
    <p:sldLayoutId id="2147483785" r:id="rId40"/>
    <p:sldLayoutId id="2147483786" r:id="rId41"/>
    <p:sldLayoutId id="2147483787" r:id="rId42"/>
    <p:sldLayoutId id="2147483788" r:id="rId43"/>
    <p:sldLayoutId id="2147483789" r:id="rId44"/>
    <p:sldLayoutId id="2147483790" r:id="rId45"/>
    <p:sldLayoutId id="2147483791" r:id="rId46"/>
    <p:sldLayoutId id="2147483792" r:id="rId47"/>
    <p:sldLayoutId id="2147483793" r:id="rId48"/>
    <p:sldLayoutId id="2147483794" r:id="rId49"/>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7132439" y="2057400"/>
            <a:ext cx="5143500" cy="10287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2"/>
          <a:stretch>
            <a:fillRect/>
          </a:stretch>
        </p:blipFill>
        <p:spPr>
          <a:xfrm rot="5400000">
            <a:off x="10239642" y="3984215"/>
            <a:ext cx="391637" cy="341925"/>
          </a:xfrm>
          <a:prstGeom prst="rect">
            <a:avLst/>
          </a:prstGeom>
        </p:spPr>
      </p:pic>
    </p:spTree>
    <p:extLst>
      <p:ext uri="{BB962C8B-B14F-4D97-AF65-F5344CB8AC3E}">
        <p14:creationId xmlns:p14="http://schemas.microsoft.com/office/powerpoint/2010/main" val="2515247833"/>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42" r:id="rId47"/>
    <p:sldLayoutId id="2147483843" r:id="rId4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sv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synopsys.com/content/dam/synopsys/sig-assets/reports/cpsq-report-nov-22-1.pdf"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hyperlink" Target="https://cts.businesswire.com/ct/CT?id=smartlink&amp;url=https%3A%2F%2Ftry.rollbar.com%2Freport%2Fthe-state-of-software-code-report%2F&amp;esheet=52379518&amp;newsitemid=20210216005484&amp;lan=en-US&amp;anchor=click+here&amp;index=2&amp;md5=6fd89efac0b494a5f46295511b826ed3&amp;_gl=1*okj1bu*_ga*NjQ5MDMyNzM1LjE3MTUxOTY3Njg.*_ga_ZQWF70T3FK*MTcxNTE5Njc2Ny4xLjEuMTcxNTE5NzU2MC40Ni4wLj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2.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6"/>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b="1" dirty="0">
                <a:latin typeface="Inter"/>
                <a:ea typeface="Inter"/>
                <a:cs typeface="Inter"/>
                <a:sym typeface="Inter"/>
              </a:rPr>
              <a:t>Introduction to Azure Deployment Environments</a:t>
            </a:r>
            <a:endParaRPr b="1" dirty="0">
              <a:latin typeface="Inter"/>
              <a:ea typeface="Inter"/>
              <a:cs typeface="Inter"/>
              <a:sym typeface="Inter"/>
            </a:endParaRPr>
          </a:p>
        </p:txBody>
      </p:sp>
      <p:sp>
        <p:nvSpPr>
          <p:cNvPr id="470" name="Google Shape;470;p46"/>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b="0" dirty="0">
                <a:latin typeface="Inter Medium"/>
                <a:ea typeface="Inter Medium"/>
                <a:cs typeface="Inter Medium"/>
                <a:sym typeface="Inter Medium"/>
              </a:rPr>
              <a:t>Will Velida</a:t>
            </a:r>
          </a:p>
          <a:p>
            <a:pPr marL="0" lvl="0" indent="0" algn="l" rtl="0">
              <a:spcBef>
                <a:spcPts val="0"/>
              </a:spcBef>
              <a:spcAft>
                <a:spcPts val="0"/>
              </a:spcAft>
              <a:buNone/>
            </a:pPr>
            <a:r>
              <a:rPr lang="en-GB" b="0" dirty="0">
                <a:latin typeface="Inter Medium"/>
                <a:ea typeface="Inter Medium"/>
                <a:cs typeface="Inter Medium"/>
                <a:sym typeface="Inter Medium"/>
              </a:rPr>
              <a:t>Lead Platform Engineer @ Mantel Group</a:t>
            </a:r>
          </a:p>
          <a:p>
            <a:pPr marL="0" lvl="0" indent="0" algn="l" rtl="0">
              <a:spcBef>
                <a:spcPts val="0"/>
              </a:spcBef>
              <a:spcAft>
                <a:spcPts val="0"/>
              </a:spcAft>
              <a:buNone/>
            </a:pPr>
            <a:r>
              <a:rPr lang="en-GB" dirty="0"/>
              <a:t>@willvelida</a:t>
            </a:r>
            <a:endParaRPr b="0" dirty="0">
              <a:latin typeface="Inter Medium"/>
              <a:ea typeface="Inter Medium"/>
              <a:cs typeface="Inter Medium"/>
              <a:sym typeface="Inter Medium"/>
            </a:endParaRPr>
          </a:p>
        </p:txBody>
      </p:sp>
      <p:sp>
        <p:nvSpPr>
          <p:cNvPr id="471" name="Google Shape;471;p46"/>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July 2024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22C0A-641B-18F6-D08D-E28DBED72BF1}"/>
              </a:ext>
            </a:extLst>
          </p:cNvPr>
          <p:cNvSpPr>
            <a:spLocks noGrp="1"/>
          </p:cNvSpPr>
          <p:nvPr>
            <p:ph type="title"/>
          </p:nvPr>
        </p:nvSpPr>
        <p:spPr/>
        <p:txBody>
          <a:bodyPr/>
          <a:lstStyle/>
          <a:p>
            <a:r>
              <a:rPr lang="en-AU" dirty="0"/>
              <a:t>Key Concepts of Azure Deployment Environments</a:t>
            </a:r>
          </a:p>
        </p:txBody>
      </p:sp>
      <p:sp>
        <p:nvSpPr>
          <p:cNvPr id="5" name="Subtitle 4">
            <a:extLst>
              <a:ext uri="{FF2B5EF4-FFF2-40B4-BE49-F238E27FC236}">
                <a16:creationId xmlns:a16="http://schemas.microsoft.com/office/drawing/2014/main" id="{FE0E9DEF-8435-5E52-D73E-88168CE03CA6}"/>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2823130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32B8F1-5479-291A-6574-55BA99D50402}"/>
              </a:ext>
            </a:extLst>
          </p:cNvPr>
          <p:cNvSpPr>
            <a:spLocks noGrp="1"/>
          </p:cNvSpPr>
          <p:nvPr>
            <p:ph type="title"/>
          </p:nvPr>
        </p:nvSpPr>
        <p:spPr/>
        <p:txBody>
          <a:bodyPr/>
          <a:lstStyle/>
          <a:p>
            <a:r>
              <a:rPr lang="en-AU" dirty="0"/>
              <a:t>Key Components of Azure Deployment Environments</a:t>
            </a:r>
          </a:p>
        </p:txBody>
      </p:sp>
      <p:pic>
        <p:nvPicPr>
          <p:cNvPr id="1026" name="Picture 2" descr="Diagram showing the key components of Deployment Environments.">
            <a:extLst>
              <a:ext uri="{FF2B5EF4-FFF2-40B4-BE49-F238E27FC236}">
                <a16:creationId xmlns:a16="http://schemas.microsoft.com/office/drawing/2014/main" id="{4A389C5F-0358-65FE-F118-387C51CEF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91" y="781742"/>
            <a:ext cx="8407217" cy="396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079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23EF467-1A6F-3535-156A-BB50AAD48157}"/>
              </a:ext>
            </a:extLst>
          </p:cNvPr>
          <p:cNvSpPr>
            <a:spLocks noGrp="1"/>
          </p:cNvSpPr>
          <p:nvPr>
            <p:ph type="body" idx="1"/>
          </p:nvPr>
        </p:nvSpPr>
        <p:spPr/>
        <p:txBody>
          <a:bodyPr/>
          <a:lstStyle/>
          <a:p>
            <a:r>
              <a:rPr lang="en-AU" dirty="0"/>
              <a:t>A collection of </a:t>
            </a:r>
            <a:r>
              <a:rPr lang="en-AU" b="1" dirty="0"/>
              <a:t>Projects</a:t>
            </a:r>
            <a:r>
              <a:rPr lang="en-AU" dirty="0"/>
              <a:t> that require similar settings. These enable Platform Engineers to:</a:t>
            </a:r>
          </a:p>
          <a:p>
            <a:pPr lvl="1"/>
            <a:r>
              <a:rPr lang="en-AU" dirty="0"/>
              <a:t>Use </a:t>
            </a:r>
            <a:r>
              <a:rPr lang="en-AU" dirty="0" err="1"/>
              <a:t>Catalogs</a:t>
            </a:r>
            <a:r>
              <a:rPr lang="en-AU" dirty="0"/>
              <a:t> to manage </a:t>
            </a:r>
            <a:r>
              <a:rPr lang="en-AU" dirty="0" err="1"/>
              <a:t>IaC</a:t>
            </a:r>
            <a:r>
              <a:rPr lang="en-AU" dirty="0"/>
              <a:t> templates available to projects.</a:t>
            </a:r>
          </a:p>
          <a:p>
            <a:pPr lvl="1"/>
            <a:r>
              <a:rPr lang="en-AU" dirty="0"/>
              <a:t>Use Environment types to configure types of environments that can be created</a:t>
            </a:r>
          </a:p>
        </p:txBody>
      </p:sp>
      <p:pic>
        <p:nvPicPr>
          <p:cNvPr id="14" name="Picture Placeholder 13">
            <a:extLst>
              <a:ext uri="{FF2B5EF4-FFF2-40B4-BE49-F238E27FC236}">
                <a16:creationId xmlns:a16="http://schemas.microsoft.com/office/drawing/2014/main" id="{F12D945A-846D-8226-C9A8-65CE032966D4}"/>
              </a:ext>
            </a:extLst>
          </p:cNvPr>
          <p:cNvPicPr>
            <a:picLocks noGrp="1" noChangeAspect="1"/>
          </p:cNvPicPr>
          <p:nvPr>
            <p:ph type="pic" idx="2"/>
          </p:nvPr>
        </p:nvPicPr>
        <p:blipFill>
          <a:blip r:embed="rId2"/>
          <a:srcRect l="88" r="88"/>
          <a:stretch/>
        </p:blipFill>
        <p:spPr>
          <a:xfrm>
            <a:off x="5584200" y="1299150"/>
            <a:ext cx="3109800" cy="2893800"/>
          </a:xfrm>
        </p:spPr>
      </p:pic>
      <p:sp>
        <p:nvSpPr>
          <p:cNvPr id="9" name="Title 8">
            <a:extLst>
              <a:ext uri="{FF2B5EF4-FFF2-40B4-BE49-F238E27FC236}">
                <a16:creationId xmlns:a16="http://schemas.microsoft.com/office/drawing/2014/main" id="{0DF724D2-4877-1E86-FCDF-C021BBA8A2D4}"/>
              </a:ext>
            </a:extLst>
          </p:cNvPr>
          <p:cNvSpPr>
            <a:spLocks noGrp="1"/>
          </p:cNvSpPr>
          <p:nvPr>
            <p:ph type="title"/>
          </p:nvPr>
        </p:nvSpPr>
        <p:spPr/>
        <p:txBody>
          <a:bodyPr/>
          <a:lstStyle/>
          <a:p>
            <a:r>
              <a:rPr lang="en-AU" dirty="0"/>
              <a:t>Dev </a:t>
            </a:r>
            <a:r>
              <a:rPr lang="en-AU" dirty="0" err="1"/>
              <a:t>Centers</a:t>
            </a:r>
            <a:endParaRPr lang="en-AU" dirty="0"/>
          </a:p>
        </p:txBody>
      </p:sp>
      <p:sp>
        <p:nvSpPr>
          <p:cNvPr id="12" name="Subtitle 11">
            <a:extLst>
              <a:ext uri="{FF2B5EF4-FFF2-40B4-BE49-F238E27FC236}">
                <a16:creationId xmlns:a16="http://schemas.microsoft.com/office/drawing/2014/main" id="{4BDF1CC5-76F9-FF67-1937-ADFEDB4A0D3E}"/>
              </a:ext>
            </a:extLst>
          </p:cNvPr>
          <p:cNvSpPr>
            <a:spLocks noGrp="1"/>
          </p:cNvSpPr>
          <p:nvPr>
            <p:ph type="subTitle" idx="3"/>
          </p:nvPr>
        </p:nvSpPr>
        <p:spPr/>
        <p:txBody>
          <a:bodyPr/>
          <a:lstStyle/>
          <a:p>
            <a:endParaRPr lang="en-AU"/>
          </a:p>
        </p:txBody>
      </p:sp>
    </p:spTree>
    <p:extLst>
      <p:ext uri="{BB962C8B-B14F-4D97-AF65-F5344CB8AC3E}">
        <p14:creationId xmlns:p14="http://schemas.microsoft.com/office/powerpoint/2010/main" val="4289273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8BBC6A-C2AA-DC7A-77D4-B4CC37E96F24}"/>
              </a:ext>
            </a:extLst>
          </p:cNvPr>
          <p:cNvSpPr>
            <a:spLocks noGrp="1"/>
          </p:cNvSpPr>
          <p:nvPr>
            <p:ph type="body" idx="1"/>
          </p:nvPr>
        </p:nvSpPr>
        <p:spPr/>
        <p:txBody>
          <a:bodyPr/>
          <a:lstStyle/>
          <a:p>
            <a:r>
              <a:rPr lang="en-AU" dirty="0"/>
              <a:t>This represents a team or business function within your organization.</a:t>
            </a:r>
          </a:p>
          <a:p>
            <a:r>
              <a:rPr lang="en-AU" dirty="0"/>
              <a:t>Each project can only be associated with one Dev </a:t>
            </a:r>
            <a:r>
              <a:rPr lang="en-AU" dirty="0" err="1"/>
              <a:t>Center</a:t>
            </a:r>
            <a:endParaRPr lang="en-AU" dirty="0"/>
          </a:p>
          <a:p>
            <a:r>
              <a:rPr lang="en-AU" dirty="0"/>
              <a:t>Platform Engineers configure environments for a project by specifying which environment types are needed for a developer team.</a:t>
            </a:r>
          </a:p>
        </p:txBody>
      </p:sp>
      <p:sp>
        <p:nvSpPr>
          <p:cNvPr id="3" name="Picture Placeholder 2">
            <a:extLst>
              <a:ext uri="{FF2B5EF4-FFF2-40B4-BE49-F238E27FC236}">
                <a16:creationId xmlns:a16="http://schemas.microsoft.com/office/drawing/2014/main" id="{BCE67A11-B926-AB16-A365-ED4C68535F96}"/>
              </a:ext>
            </a:extLst>
          </p:cNvPr>
          <p:cNvSpPr>
            <a:spLocks noGrp="1"/>
          </p:cNvSpPr>
          <p:nvPr>
            <p:ph type="pic" idx="2"/>
          </p:nvPr>
        </p:nvSpPr>
        <p:spPr/>
        <p:txBody>
          <a:bodyPr/>
          <a:lstStyle/>
          <a:p>
            <a:endParaRPr lang="en-AU"/>
          </a:p>
        </p:txBody>
      </p:sp>
      <p:sp>
        <p:nvSpPr>
          <p:cNvPr id="4" name="Title 3">
            <a:extLst>
              <a:ext uri="{FF2B5EF4-FFF2-40B4-BE49-F238E27FC236}">
                <a16:creationId xmlns:a16="http://schemas.microsoft.com/office/drawing/2014/main" id="{FBCF58E8-5A63-0B9D-1C6E-FFBF68654AF1}"/>
              </a:ext>
            </a:extLst>
          </p:cNvPr>
          <p:cNvSpPr>
            <a:spLocks noGrp="1"/>
          </p:cNvSpPr>
          <p:nvPr>
            <p:ph type="title"/>
          </p:nvPr>
        </p:nvSpPr>
        <p:spPr/>
        <p:txBody>
          <a:bodyPr/>
          <a:lstStyle/>
          <a:p>
            <a:r>
              <a:rPr lang="en-AU" dirty="0"/>
              <a:t>Projects</a:t>
            </a:r>
          </a:p>
        </p:txBody>
      </p:sp>
      <p:sp>
        <p:nvSpPr>
          <p:cNvPr id="5" name="Subtitle 4">
            <a:extLst>
              <a:ext uri="{FF2B5EF4-FFF2-40B4-BE49-F238E27FC236}">
                <a16:creationId xmlns:a16="http://schemas.microsoft.com/office/drawing/2014/main" id="{1312BC90-24E3-8727-3F9F-31ADA1C1B381}"/>
              </a:ext>
            </a:extLst>
          </p:cNvPr>
          <p:cNvSpPr>
            <a:spLocks noGrp="1"/>
          </p:cNvSpPr>
          <p:nvPr>
            <p:ph type="subTitle" idx="3"/>
          </p:nvPr>
        </p:nvSpPr>
        <p:spPr/>
        <p:txBody>
          <a:bodyPr/>
          <a:lstStyle/>
          <a:p>
            <a:endParaRPr lang="en-AU"/>
          </a:p>
        </p:txBody>
      </p:sp>
    </p:spTree>
    <p:extLst>
      <p:ext uri="{BB962C8B-B14F-4D97-AF65-F5344CB8AC3E}">
        <p14:creationId xmlns:p14="http://schemas.microsoft.com/office/powerpoint/2010/main" val="863965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8BED2E-4610-0E29-227A-937576F60B98}"/>
              </a:ext>
            </a:extLst>
          </p:cNvPr>
          <p:cNvSpPr>
            <a:spLocks noGrp="1"/>
          </p:cNvSpPr>
          <p:nvPr>
            <p:ph type="body" idx="1"/>
          </p:nvPr>
        </p:nvSpPr>
        <p:spPr/>
        <p:txBody>
          <a:bodyPr/>
          <a:lstStyle/>
          <a:p>
            <a:r>
              <a:rPr lang="en-AU" dirty="0"/>
              <a:t>A collection of Azure resources on which your application is deployed.</a:t>
            </a:r>
          </a:p>
          <a:p>
            <a:r>
              <a:rPr lang="en-AU" dirty="0"/>
              <a:t>This might be a Container App that uses Cosmos DB as a Database, with Key Vault for secrets.</a:t>
            </a:r>
          </a:p>
          <a:p>
            <a:r>
              <a:rPr lang="en-AU" dirty="0"/>
              <a:t>Can consist of both PaaS and IaaS services.</a:t>
            </a:r>
          </a:p>
        </p:txBody>
      </p:sp>
      <p:pic>
        <p:nvPicPr>
          <p:cNvPr id="7" name="Picture Placeholder 6">
            <a:extLst>
              <a:ext uri="{FF2B5EF4-FFF2-40B4-BE49-F238E27FC236}">
                <a16:creationId xmlns:a16="http://schemas.microsoft.com/office/drawing/2014/main" id="{1F4399DD-14BF-515A-0299-EC98413484B4}"/>
              </a:ext>
            </a:extLst>
          </p:cNvPr>
          <p:cNvPicPr>
            <a:picLocks noGrp="1" noChangeAspect="1"/>
          </p:cNvPicPr>
          <p:nvPr>
            <p:ph type="pic" idx="2"/>
          </p:nvPr>
        </p:nvPicPr>
        <p:blipFill>
          <a:blip r:embed="rId2"/>
          <a:srcRect t="11072" b="11072"/>
          <a:stretch/>
        </p:blipFill>
        <p:spPr>
          <a:xfrm>
            <a:off x="5318912" y="1696500"/>
            <a:ext cx="3109800" cy="2893800"/>
          </a:xfrm>
        </p:spPr>
      </p:pic>
      <p:sp>
        <p:nvSpPr>
          <p:cNvPr id="4" name="Title 3">
            <a:extLst>
              <a:ext uri="{FF2B5EF4-FFF2-40B4-BE49-F238E27FC236}">
                <a16:creationId xmlns:a16="http://schemas.microsoft.com/office/drawing/2014/main" id="{8ED0F5DB-50F2-33DE-0445-0EB3EC65BFAD}"/>
              </a:ext>
            </a:extLst>
          </p:cNvPr>
          <p:cNvSpPr>
            <a:spLocks noGrp="1"/>
          </p:cNvSpPr>
          <p:nvPr>
            <p:ph type="title"/>
          </p:nvPr>
        </p:nvSpPr>
        <p:spPr/>
        <p:txBody>
          <a:bodyPr/>
          <a:lstStyle/>
          <a:p>
            <a:r>
              <a:rPr lang="en-AU" dirty="0"/>
              <a:t>Environments</a:t>
            </a:r>
          </a:p>
        </p:txBody>
      </p:sp>
      <p:sp>
        <p:nvSpPr>
          <p:cNvPr id="5" name="Subtitle 4">
            <a:extLst>
              <a:ext uri="{FF2B5EF4-FFF2-40B4-BE49-F238E27FC236}">
                <a16:creationId xmlns:a16="http://schemas.microsoft.com/office/drawing/2014/main" id="{B3E116E0-7658-8003-45EA-0075B52FAC72}"/>
              </a:ext>
            </a:extLst>
          </p:cNvPr>
          <p:cNvSpPr>
            <a:spLocks noGrp="1"/>
          </p:cNvSpPr>
          <p:nvPr>
            <p:ph type="subTitle" idx="3"/>
          </p:nvPr>
        </p:nvSpPr>
        <p:spPr/>
        <p:txBody>
          <a:bodyPr/>
          <a:lstStyle/>
          <a:p>
            <a:endParaRPr lang="en-AU"/>
          </a:p>
        </p:txBody>
      </p:sp>
    </p:spTree>
    <p:extLst>
      <p:ext uri="{BB962C8B-B14F-4D97-AF65-F5344CB8AC3E}">
        <p14:creationId xmlns:p14="http://schemas.microsoft.com/office/powerpoint/2010/main" val="3242264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5BDF3A-D7A7-E0F7-3CAD-49FD73A5C7A3}"/>
              </a:ext>
            </a:extLst>
          </p:cNvPr>
          <p:cNvSpPr>
            <a:spLocks noGrp="1"/>
          </p:cNvSpPr>
          <p:nvPr>
            <p:ph type="body" idx="1"/>
          </p:nvPr>
        </p:nvSpPr>
        <p:spPr>
          <a:xfrm>
            <a:off x="450000" y="1251300"/>
            <a:ext cx="4705200" cy="1892100"/>
          </a:xfrm>
        </p:spPr>
        <p:txBody>
          <a:bodyPr/>
          <a:lstStyle/>
          <a:p>
            <a:r>
              <a:rPr lang="en-AU" dirty="0"/>
              <a:t>In Azure Deployment Environments, you use Managed Identities to provide elevation-of-privilege.</a:t>
            </a:r>
          </a:p>
          <a:p>
            <a:r>
              <a:rPr lang="en-AU" dirty="0"/>
              <a:t>This is better than giving those privileges to individual developers on your team.</a:t>
            </a:r>
          </a:p>
          <a:p>
            <a:r>
              <a:rPr lang="en-AU" dirty="0"/>
              <a:t>The Dev </a:t>
            </a:r>
            <a:r>
              <a:rPr lang="en-AU" dirty="0" err="1"/>
              <a:t>Center</a:t>
            </a:r>
            <a:r>
              <a:rPr lang="en-AU" dirty="0"/>
              <a:t> or Project will have a managed identity that will be granted access to connect to </a:t>
            </a:r>
            <a:r>
              <a:rPr lang="en-AU" dirty="0" err="1"/>
              <a:t>catalogs</a:t>
            </a:r>
            <a:r>
              <a:rPr lang="en-AU" dirty="0"/>
              <a:t> and perform deployments.</a:t>
            </a:r>
          </a:p>
          <a:p>
            <a:r>
              <a:rPr lang="en-AU" dirty="0"/>
              <a:t>Azure Deployment Environments support three built-in roles:</a:t>
            </a:r>
          </a:p>
          <a:p>
            <a:pPr lvl="1"/>
            <a:r>
              <a:rPr lang="en-AU" b="1" dirty="0"/>
              <a:t>Dev </a:t>
            </a:r>
            <a:r>
              <a:rPr lang="en-AU" b="1" dirty="0" err="1"/>
              <a:t>Center</a:t>
            </a:r>
            <a:r>
              <a:rPr lang="en-AU" b="1" dirty="0"/>
              <a:t> Project Admin: </a:t>
            </a:r>
            <a:r>
              <a:rPr lang="en-AU" dirty="0"/>
              <a:t>Creates environments and manages the environment types for a project</a:t>
            </a:r>
            <a:endParaRPr lang="en-AU" b="1" dirty="0"/>
          </a:p>
          <a:p>
            <a:pPr lvl="1"/>
            <a:r>
              <a:rPr lang="en-AU" b="1" dirty="0"/>
              <a:t>Deployment Environments User: </a:t>
            </a:r>
            <a:r>
              <a:rPr lang="en-AU" dirty="0"/>
              <a:t>Creates environments based on appropriate access</a:t>
            </a:r>
            <a:endParaRPr lang="en-AU" b="1" dirty="0"/>
          </a:p>
          <a:p>
            <a:pPr lvl="1"/>
            <a:r>
              <a:rPr lang="en-AU" b="1" dirty="0"/>
              <a:t>Deployment Environments Reader: </a:t>
            </a:r>
            <a:r>
              <a:rPr lang="en-AU" dirty="0"/>
              <a:t>Reads environments that other users created.</a:t>
            </a:r>
            <a:endParaRPr lang="en-AU" b="1" dirty="0"/>
          </a:p>
        </p:txBody>
      </p:sp>
      <p:pic>
        <p:nvPicPr>
          <p:cNvPr id="7" name="Picture Placeholder 6">
            <a:extLst>
              <a:ext uri="{FF2B5EF4-FFF2-40B4-BE49-F238E27FC236}">
                <a16:creationId xmlns:a16="http://schemas.microsoft.com/office/drawing/2014/main" id="{8F57F62E-8DBA-4851-7677-2D31DEC7897E}"/>
              </a:ext>
            </a:extLst>
          </p:cNvPr>
          <p:cNvPicPr>
            <a:picLocks noGrp="1" noChangeAspect="1"/>
          </p:cNvPicPr>
          <p:nvPr>
            <p:ph type="pic" idx="2"/>
          </p:nvPr>
        </p:nvPicPr>
        <p:blipFill>
          <a:blip r:embed="rId2">
            <a:extLst>
              <a:ext uri="{96DAC541-7B7A-43D3-8B79-37D633B846F1}">
                <asvg:svgBlip xmlns:asvg="http://schemas.microsoft.com/office/drawing/2016/SVG/main" r:embed="rId3"/>
              </a:ext>
            </a:extLst>
          </a:blip>
          <a:srcRect t="3471" b="3471"/>
          <a:stretch>
            <a:fillRect/>
          </a:stretch>
        </p:blipFill>
        <p:spPr>
          <a:xfrm>
            <a:off x="5584200" y="1251300"/>
            <a:ext cx="3109800" cy="2893800"/>
          </a:xfrm>
        </p:spPr>
      </p:pic>
      <p:sp>
        <p:nvSpPr>
          <p:cNvPr id="4" name="Title 3">
            <a:extLst>
              <a:ext uri="{FF2B5EF4-FFF2-40B4-BE49-F238E27FC236}">
                <a16:creationId xmlns:a16="http://schemas.microsoft.com/office/drawing/2014/main" id="{0B14403F-D467-A755-3200-84CD17F9666E}"/>
              </a:ext>
            </a:extLst>
          </p:cNvPr>
          <p:cNvSpPr>
            <a:spLocks noGrp="1"/>
          </p:cNvSpPr>
          <p:nvPr>
            <p:ph type="title"/>
          </p:nvPr>
        </p:nvSpPr>
        <p:spPr/>
        <p:txBody>
          <a:bodyPr/>
          <a:lstStyle/>
          <a:p>
            <a:r>
              <a:rPr lang="en-AU" dirty="0"/>
              <a:t>Identities</a:t>
            </a:r>
          </a:p>
        </p:txBody>
      </p:sp>
      <p:sp>
        <p:nvSpPr>
          <p:cNvPr id="5" name="Subtitle 4">
            <a:extLst>
              <a:ext uri="{FF2B5EF4-FFF2-40B4-BE49-F238E27FC236}">
                <a16:creationId xmlns:a16="http://schemas.microsoft.com/office/drawing/2014/main" id="{98A95B4E-B0CE-933B-0755-EE329065E087}"/>
              </a:ext>
            </a:extLst>
          </p:cNvPr>
          <p:cNvSpPr>
            <a:spLocks noGrp="1"/>
          </p:cNvSpPr>
          <p:nvPr>
            <p:ph type="subTitle" idx="3"/>
          </p:nvPr>
        </p:nvSpPr>
        <p:spPr/>
        <p:txBody>
          <a:bodyPr/>
          <a:lstStyle/>
          <a:p>
            <a:endParaRPr lang="en-AU"/>
          </a:p>
        </p:txBody>
      </p:sp>
    </p:spTree>
    <p:extLst>
      <p:ext uri="{BB962C8B-B14F-4D97-AF65-F5344CB8AC3E}">
        <p14:creationId xmlns:p14="http://schemas.microsoft.com/office/powerpoint/2010/main" val="1929282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D2460A-BB67-0AD7-044C-AD8F39CFBA04}"/>
              </a:ext>
            </a:extLst>
          </p:cNvPr>
          <p:cNvSpPr>
            <a:spLocks noGrp="1"/>
          </p:cNvSpPr>
          <p:nvPr>
            <p:ph type="title"/>
          </p:nvPr>
        </p:nvSpPr>
        <p:spPr/>
        <p:txBody>
          <a:bodyPr/>
          <a:lstStyle/>
          <a:p>
            <a:r>
              <a:rPr lang="en-AU" dirty="0"/>
              <a:t>Dev </a:t>
            </a:r>
            <a:r>
              <a:rPr lang="en-AU" dirty="0" err="1"/>
              <a:t>Center</a:t>
            </a:r>
            <a:r>
              <a:rPr lang="en-AU" dirty="0"/>
              <a:t> Environment Types and Project Environment Types</a:t>
            </a:r>
          </a:p>
        </p:txBody>
      </p:sp>
      <p:sp>
        <p:nvSpPr>
          <p:cNvPr id="7" name="Text Placeholder 6">
            <a:extLst>
              <a:ext uri="{FF2B5EF4-FFF2-40B4-BE49-F238E27FC236}">
                <a16:creationId xmlns:a16="http://schemas.microsoft.com/office/drawing/2014/main" id="{359E7F65-D34E-B616-2E68-326AF4244B42}"/>
              </a:ext>
            </a:extLst>
          </p:cNvPr>
          <p:cNvSpPr>
            <a:spLocks noGrp="1"/>
          </p:cNvSpPr>
          <p:nvPr>
            <p:ph type="body" idx="1"/>
          </p:nvPr>
        </p:nvSpPr>
        <p:spPr/>
        <p:txBody>
          <a:bodyPr/>
          <a:lstStyle/>
          <a:p>
            <a:r>
              <a:rPr lang="en-AU" dirty="0"/>
              <a:t>Dev </a:t>
            </a:r>
            <a:r>
              <a:rPr lang="en-AU" dirty="0" err="1"/>
              <a:t>Center</a:t>
            </a:r>
            <a:r>
              <a:rPr lang="en-AU" dirty="0"/>
              <a:t> Environment Types</a:t>
            </a:r>
          </a:p>
        </p:txBody>
      </p:sp>
      <p:sp>
        <p:nvSpPr>
          <p:cNvPr id="8" name="Content Placeholder 7">
            <a:extLst>
              <a:ext uri="{FF2B5EF4-FFF2-40B4-BE49-F238E27FC236}">
                <a16:creationId xmlns:a16="http://schemas.microsoft.com/office/drawing/2014/main" id="{45D47D0B-D3F3-F363-9EBC-55D561DC3B65}"/>
              </a:ext>
            </a:extLst>
          </p:cNvPr>
          <p:cNvSpPr>
            <a:spLocks noGrp="1"/>
          </p:cNvSpPr>
          <p:nvPr>
            <p:ph sz="half" idx="2"/>
          </p:nvPr>
        </p:nvSpPr>
        <p:spPr/>
        <p:txBody>
          <a:bodyPr/>
          <a:lstStyle/>
          <a:p>
            <a:r>
              <a:rPr lang="en-AU" dirty="0"/>
              <a:t>We can define different environment types that development teams can create (DEV, UAT, PROD)</a:t>
            </a:r>
          </a:p>
          <a:p>
            <a:r>
              <a:rPr lang="en-AU" dirty="0"/>
              <a:t>You can map the same environments that you use in your organization, and then configure the settings for various environment types based on what your development team needs.</a:t>
            </a:r>
          </a:p>
          <a:p>
            <a:endParaRPr lang="en-AU" dirty="0"/>
          </a:p>
        </p:txBody>
      </p:sp>
      <p:sp>
        <p:nvSpPr>
          <p:cNvPr id="9" name="Text Placeholder 8">
            <a:extLst>
              <a:ext uri="{FF2B5EF4-FFF2-40B4-BE49-F238E27FC236}">
                <a16:creationId xmlns:a16="http://schemas.microsoft.com/office/drawing/2014/main" id="{FF27DE01-3839-D45F-1EDF-3BF14770EA92}"/>
              </a:ext>
            </a:extLst>
          </p:cNvPr>
          <p:cNvSpPr>
            <a:spLocks noGrp="1"/>
          </p:cNvSpPr>
          <p:nvPr>
            <p:ph type="body" sz="quarter" idx="3"/>
          </p:nvPr>
        </p:nvSpPr>
        <p:spPr>
          <a:xfrm>
            <a:off x="4498182" y="1208245"/>
            <a:ext cx="3887391" cy="617934"/>
          </a:xfrm>
        </p:spPr>
        <p:txBody>
          <a:bodyPr/>
          <a:lstStyle/>
          <a:p>
            <a:r>
              <a:rPr lang="en-AU" dirty="0"/>
              <a:t>Project Environment Types</a:t>
            </a:r>
          </a:p>
        </p:txBody>
      </p:sp>
      <p:sp>
        <p:nvSpPr>
          <p:cNvPr id="10" name="Content Placeholder 9">
            <a:extLst>
              <a:ext uri="{FF2B5EF4-FFF2-40B4-BE49-F238E27FC236}">
                <a16:creationId xmlns:a16="http://schemas.microsoft.com/office/drawing/2014/main" id="{0DED4DBC-A859-0EAA-FE61-7ECD647D8790}"/>
              </a:ext>
            </a:extLst>
          </p:cNvPr>
          <p:cNvSpPr>
            <a:spLocks noGrp="1"/>
          </p:cNvSpPr>
          <p:nvPr>
            <p:ph sz="quarter" idx="4"/>
          </p:nvPr>
        </p:nvSpPr>
        <p:spPr/>
        <p:txBody>
          <a:bodyPr/>
          <a:lstStyle/>
          <a:p>
            <a:r>
              <a:rPr lang="en-AU" dirty="0"/>
              <a:t>These are a subset of environment types that you configure for the Dev </a:t>
            </a:r>
            <a:r>
              <a:rPr lang="en-AU" dirty="0" err="1"/>
              <a:t>Center</a:t>
            </a:r>
            <a:r>
              <a:rPr lang="en-AU" dirty="0"/>
              <a:t>.</a:t>
            </a:r>
          </a:p>
          <a:p>
            <a:r>
              <a:rPr lang="en-AU" dirty="0"/>
              <a:t>This helps us preconfigure the types of environment that specific development teams can create.</a:t>
            </a:r>
          </a:p>
          <a:p>
            <a:r>
              <a:rPr lang="en-AU" dirty="0"/>
              <a:t>You configure the target subscription in which Azure resources are created per project and environment type.</a:t>
            </a:r>
          </a:p>
          <a:p>
            <a:endParaRPr lang="en-AU" dirty="0"/>
          </a:p>
        </p:txBody>
      </p:sp>
    </p:spTree>
    <p:extLst>
      <p:ext uri="{BB962C8B-B14F-4D97-AF65-F5344CB8AC3E}">
        <p14:creationId xmlns:p14="http://schemas.microsoft.com/office/powerpoint/2010/main" val="2740417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0FB574-BD44-9FA3-3A5B-F5F71625ECA8}"/>
              </a:ext>
            </a:extLst>
          </p:cNvPr>
          <p:cNvSpPr>
            <a:spLocks noGrp="1"/>
          </p:cNvSpPr>
          <p:nvPr>
            <p:ph type="body" idx="1"/>
          </p:nvPr>
        </p:nvSpPr>
        <p:spPr>
          <a:xfrm>
            <a:off x="571335" y="1224267"/>
            <a:ext cx="8001330" cy="1892100"/>
          </a:xfrm>
        </p:spPr>
        <p:txBody>
          <a:bodyPr/>
          <a:lstStyle/>
          <a:p>
            <a:r>
              <a:rPr lang="en-AU" dirty="0"/>
              <a:t>Curated set of </a:t>
            </a:r>
            <a:r>
              <a:rPr lang="en-AU" dirty="0" err="1"/>
              <a:t>IaC</a:t>
            </a:r>
            <a:r>
              <a:rPr lang="en-AU" dirty="0"/>
              <a:t> templates for your development teams to create environments.</a:t>
            </a:r>
          </a:p>
          <a:p>
            <a:r>
              <a:rPr lang="en-AU" dirty="0"/>
              <a:t>Can create project-specific </a:t>
            </a:r>
            <a:r>
              <a:rPr lang="en-AU" dirty="0" err="1"/>
              <a:t>catalogs</a:t>
            </a:r>
            <a:r>
              <a:rPr lang="en-AU" dirty="0"/>
              <a:t>.</a:t>
            </a:r>
          </a:p>
          <a:p>
            <a:r>
              <a:rPr lang="en-AU" dirty="0"/>
              <a:t>Attach </a:t>
            </a:r>
            <a:r>
              <a:rPr lang="en-AU" dirty="0" err="1"/>
              <a:t>catalogs</a:t>
            </a:r>
            <a:r>
              <a:rPr lang="en-AU" dirty="0"/>
              <a:t> from Azure DevOps and GitHub repositories.</a:t>
            </a:r>
          </a:p>
        </p:txBody>
      </p:sp>
      <p:sp>
        <p:nvSpPr>
          <p:cNvPr id="4" name="Title 3">
            <a:extLst>
              <a:ext uri="{FF2B5EF4-FFF2-40B4-BE49-F238E27FC236}">
                <a16:creationId xmlns:a16="http://schemas.microsoft.com/office/drawing/2014/main" id="{2D09CEDC-8BB0-74F2-0C5D-13A527B4E7E3}"/>
              </a:ext>
            </a:extLst>
          </p:cNvPr>
          <p:cNvSpPr>
            <a:spLocks noGrp="1"/>
          </p:cNvSpPr>
          <p:nvPr>
            <p:ph type="title"/>
          </p:nvPr>
        </p:nvSpPr>
        <p:spPr/>
        <p:txBody>
          <a:bodyPr/>
          <a:lstStyle/>
          <a:p>
            <a:r>
              <a:rPr lang="en-AU" dirty="0" err="1"/>
              <a:t>Catalogs</a:t>
            </a:r>
            <a:endParaRPr lang="en-AU" dirty="0"/>
          </a:p>
        </p:txBody>
      </p:sp>
      <p:sp>
        <p:nvSpPr>
          <p:cNvPr id="5" name="Subtitle 4">
            <a:extLst>
              <a:ext uri="{FF2B5EF4-FFF2-40B4-BE49-F238E27FC236}">
                <a16:creationId xmlns:a16="http://schemas.microsoft.com/office/drawing/2014/main" id="{F0233096-F700-2807-3C20-B2167D86F028}"/>
              </a:ext>
            </a:extLst>
          </p:cNvPr>
          <p:cNvSpPr>
            <a:spLocks noGrp="1"/>
          </p:cNvSpPr>
          <p:nvPr>
            <p:ph type="subTitle" idx="3"/>
          </p:nvPr>
        </p:nvSpPr>
        <p:spPr/>
        <p:txBody>
          <a:bodyPr/>
          <a:lstStyle/>
          <a:p>
            <a:endParaRPr lang="en-AU"/>
          </a:p>
        </p:txBody>
      </p:sp>
      <p:pic>
        <p:nvPicPr>
          <p:cNvPr id="15" name="Picture 14">
            <a:extLst>
              <a:ext uri="{FF2B5EF4-FFF2-40B4-BE49-F238E27FC236}">
                <a16:creationId xmlns:a16="http://schemas.microsoft.com/office/drawing/2014/main" id="{6794D4A6-45C8-D446-23B1-471563805D1E}"/>
              </a:ext>
            </a:extLst>
          </p:cNvPr>
          <p:cNvPicPr>
            <a:picLocks noChangeAspect="1"/>
          </p:cNvPicPr>
          <p:nvPr/>
        </p:nvPicPr>
        <p:blipFill>
          <a:blip r:embed="rId2"/>
          <a:stretch>
            <a:fillRect/>
          </a:stretch>
        </p:blipFill>
        <p:spPr>
          <a:xfrm>
            <a:off x="571335" y="2295172"/>
            <a:ext cx="8001330" cy="2158922"/>
          </a:xfrm>
          <a:prstGeom prst="rect">
            <a:avLst/>
          </a:prstGeom>
        </p:spPr>
      </p:pic>
    </p:spTree>
    <p:extLst>
      <p:ext uri="{BB962C8B-B14F-4D97-AF65-F5344CB8AC3E}">
        <p14:creationId xmlns:p14="http://schemas.microsoft.com/office/powerpoint/2010/main" val="529062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23651A-7B41-60CE-2CED-137AA6CF231E}"/>
              </a:ext>
            </a:extLst>
          </p:cNvPr>
          <p:cNvSpPr>
            <a:spLocks noGrp="1"/>
          </p:cNvSpPr>
          <p:nvPr>
            <p:ph type="body" idx="1"/>
          </p:nvPr>
        </p:nvSpPr>
        <p:spPr/>
        <p:txBody>
          <a:bodyPr/>
          <a:lstStyle/>
          <a:p>
            <a:r>
              <a:rPr lang="en-AU"/>
              <a:t>Combination of IaC template and environment manifest files.</a:t>
            </a:r>
          </a:p>
          <a:p>
            <a:r>
              <a:rPr lang="en-AU"/>
              <a:t>The template defines the environment.</a:t>
            </a:r>
          </a:p>
          <a:p>
            <a:r>
              <a:rPr lang="en-AU"/>
              <a:t>The environment file provides metadata about the template.</a:t>
            </a:r>
          </a:p>
          <a:p>
            <a:r>
              <a:rPr lang="en-AU"/>
              <a:t>Your dev teams use these to create environments in Azure.</a:t>
            </a:r>
            <a:endParaRPr lang="en-AU" dirty="0"/>
          </a:p>
        </p:txBody>
      </p:sp>
      <p:pic>
        <p:nvPicPr>
          <p:cNvPr id="7" name="Picture Placeholder 6" descr="A screenshot of a computer program&#10;&#10;Description automatically generated">
            <a:extLst>
              <a:ext uri="{FF2B5EF4-FFF2-40B4-BE49-F238E27FC236}">
                <a16:creationId xmlns:a16="http://schemas.microsoft.com/office/drawing/2014/main" id="{C03B1BEF-0A61-E98D-5C7D-FCEC403D4886}"/>
              </a:ext>
            </a:extLst>
          </p:cNvPr>
          <p:cNvPicPr>
            <a:picLocks noGrp="1" noChangeAspect="1"/>
          </p:cNvPicPr>
          <p:nvPr>
            <p:ph type="pic" idx="2"/>
          </p:nvPr>
        </p:nvPicPr>
        <p:blipFill>
          <a:blip r:embed="rId2"/>
          <a:srcRect l="8145" r="8145"/>
          <a:stretch>
            <a:fillRect/>
          </a:stretch>
        </p:blipFill>
        <p:spPr/>
      </p:pic>
      <p:sp>
        <p:nvSpPr>
          <p:cNvPr id="4" name="Title 3">
            <a:extLst>
              <a:ext uri="{FF2B5EF4-FFF2-40B4-BE49-F238E27FC236}">
                <a16:creationId xmlns:a16="http://schemas.microsoft.com/office/drawing/2014/main" id="{3ACA52FD-4A3D-4C82-B37D-253E5C876BC8}"/>
              </a:ext>
            </a:extLst>
          </p:cNvPr>
          <p:cNvSpPr>
            <a:spLocks noGrp="1"/>
          </p:cNvSpPr>
          <p:nvPr>
            <p:ph type="title"/>
          </p:nvPr>
        </p:nvSpPr>
        <p:spPr/>
        <p:txBody>
          <a:bodyPr/>
          <a:lstStyle/>
          <a:p>
            <a:r>
              <a:rPr lang="en-AU" dirty="0"/>
              <a:t>Environment Definition</a:t>
            </a:r>
          </a:p>
        </p:txBody>
      </p:sp>
      <p:sp>
        <p:nvSpPr>
          <p:cNvPr id="5" name="Subtitle 4">
            <a:extLst>
              <a:ext uri="{FF2B5EF4-FFF2-40B4-BE49-F238E27FC236}">
                <a16:creationId xmlns:a16="http://schemas.microsoft.com/office/drawing/2014/main" id="{41164689-135D-41BF-D3D2-A040126B0414}"/>
              </a:ext>
            </a:extLst>
          </p:cNvPr>
          <p:cNvSpPr>
            <a:spLocks noGrp="1"/>
          </p:cNvSpPr>
          <p:nvPr>
            <p:ph type="subTitle" idx="3"/>
          </p:nvPr>
        </p:nvSpPr>
        <p:spPr/>
        <p:txBody>
          <a:bodyPr/>
          <a:lstStyle/>
          <a:p>
            <a:endParaRPr lang="en-AU"/>
          </a:p>
        </p:txBody>
      </p:sp>
    </p:spTree>
    <p:extLst>
      <p:ext uri="{BB962C8B-B14F-4D97-AF65-F5344CB8AC3E}">
        <p14:creationId xmlns:p14="http://schemas.microsoft.com/office/powerpoint/2010/main" val="2563147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E5D5B1-8DE7-E5AD-A4BC-CCA071C5F192}"/>
              </a:ext>
            </a:extLst>
          </p:cNvPr>
          <p:cNvSpPr>
            <a:spLocks noGrp="1"/>
          </p:cNvSpPr>
          <p:nvPr>
            <p:ph type="title"/>
          </p:nvPr>
        </p:nvSpPr>
        <p:spPr/>
        <p:txBody>
          <a:bodyPr/>
          <a:lstStyle/>
          <a:p>
            <a:r>
              <a:rPr lang="en-AU" dirty="0"/>
              <a:t>Demo: Working with Azure Deployment Environments</a:t>
            </a:r>
          </a:p>
        </p:txBody>
      </p:sp>
      <p:sp>
        <p:nvSpPr>
          <p:cNvPr id="7" name="Subtitle 6">
            <a:extLst>
              <a:ext uri="{FF2B5EF4-FFF2-40B4-BE49-F238E27FC236}">
                <a16:creationId xmlns:a16="http://schemas.microsoft.com/office/drawing/2014/main" id="{09FC52B8-1CFB-09D3-81D8-E9B58E06CB0F}"/>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2608825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E4EA5A5-3BB4-1C64-A34E-70C1031CF9B2}"/>
              </a:ext>
            </a:extLst>
          </p:cNvPr>
          <p:cNvSpPr>
            <a:spLocks noGrp="1"/>
          </p:cNvSpPr>
          <p:nvPr>
            <p:ph type="body" idx="1"/>
          </p:nvPr>
        </p:nvSpPr>
        <p:spPr/>
        <p:txBody>
          <a:bodyPr/>
          <a:lstStyle/>
          <a:p>
            <a:r>
              <a:rPr lang="en-AU" dirty="0"/>
              <a:t>Lead Platform Engineer at Mantel Group.</a:t>
            </a:r>
          </a:p>
          <a:p>
            <a:r>
              <a:rPr lang="en-AU" dirty="0"/>
              <a:t>.NET and Azure Developer with experience in banking, agriculture, health and insurance industries.</a:t>
            </a:r>
          </a:p>
          <a:p>
            <a:r>
              <a:rPr lang="en-AU" dirty="0"/>
              <a:t>Former </a:t>
            </a:r>
            <a:r>
              <a:rPr lang="en-AU" dirty="0" err="1"/>
              <a:t>MSFTer</a:t>
            </a:r>
            <a:r>
              <a:rPr lang="en-AU" dirty="0"/>
              <a:t> and Microsoft MVP.</a:t>
            </a:r>
          </a:p>
          <a:p>
            <a:r>
              <a:rPr lang="en-AU" dirty="0"/>
              <a:t>Former average rugby player.</a:t>
            </a:r>
          </a:p>
        </p:txBody>
      </p:sp>
      <p:pic>
        <p:nvPicPr>
          <p:cNvPr id="16" name="Picture Placeholder 15" descr="A person standing at a podium&#10;&#10;Description automatically generated">
            <a:extLst>
              <a:ext uri="{FF2B5EF4-FFF2-40B4-BE49-F238E27FC236}">
                <a16:creationId xmlns:a16="http://schemas.microsoft.com/office/drawing/2014/main" id="{56213854-81C6-5ADB-513D-E4F99C00FB96}"/>
              </a:ext>
            </a:extLst>
          </p:cNvPr>
          <p:cNvPicPr>
            <a:picLocks noGrp="1" noChangeAspect="1"/>
          </p:cNvPicPr>
          <p:nvPr>
            <p:ph type="pic" idx="2"/>
          </p:nvPr>
        </p:nvPicPr>
        <p:blipFill>
          <a:blip r:embed="rId2"/>
          <a:srcRect t="3471" b="3471"/>
          <a:stretch>
            <a:fillRect/>
          </a:stretch>
        </p:blipFill>
        <p:spPr/>
      </p:pic>
      <p:sp>
        <p:nvSpPr>
          <p:cNvPr id="9" name="Title 8">
            <a:extLst>
              <a:ext uri="{FF2B5EF4-FFF2-40B4-BE49-F238E27FC236}">
                <a16:creationId xmlns:a16="http://schemas.microsoft.com/office/drawing/2014/main" id="{1A34285D-87A7-7771-18DB-E6B824A59ED9}"/>
              </a:ext>
            </a:extLst>
          </p:cNvPr>
          <p:cNvSpPr>
            <a:spLocks noGrp="1"/>
          </p:cNvSpPr>
          <p:nvPr>
            <p:ph type="title"/>
          </p:nvPr>
        </p:nvSpPr>
        <p:spPr/>
        <p:txBody>
          <a:bodyPr/>
          <a:lstStyle/>
          <a:p>
            <a:r>
              <a:rPr lang="en-AU" dirty="0"/>
              <a:t>$ </a:t>
            </a:r>
            <a:r>
              <a:rPr lang="en-AU" dirty="0" err="1"/>
              <a:t>whoami</a:t>
            </a:r>
            <a:r>
              <a:rPr lang="en-AU" dirty="0"/>
              <a:t>?</a:t>
            </a:r>
          </a:p>
        </p:txBody>
      </p:sp>
      <p:sp>
        <p:nvSpPr>
          <p:cNvPr id="12" name="Subtitle 11">
            <a:extLst>
              <a:ext uri="{FF2B5EF4-FFF2-40B4-BE49-F238E27FC236}">
                <a16:creationId xmlns:a16="http://schemas.microsoft.com/office/drawing/2014/main" id="{CCBAC2C0-49A6-4A9E-7F4F-9D94C1982693}"/>
              </a:ext>
            </a:extLst>
          </p:cNvPr>
          <p:cNvSpPr>
            <a:spLocks noGrp="1"/>
          </p:cNvSpPr>
          <p:nvPr>
            <p:ph type="subTitle" idx="3"/>
          </p:nvPr>
        </p:nvSpPr>
        <p:spPr/>
        <p:txBody>
          <a:bodyPr/>
          <a:lstStyle/>
          <a:p>
            <a:endParaRPr lang="en-AU"/>
          </a:p>
        </p:txBody>
      </p:sp>
    </p:spTree>
    <p:extLst>
      <p:ext uri="{BB962C8B-B14F-4D97-AF65-F5344CB8AC3E}">
        <p14:creationId xmlns:p14="http://schemas.microsoft.com/office/powerpoint/2010/main" val="1829620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82A90714-46BF-5758-B460-F12C43F33BEF}"/>
              </a:ext>
              <a:ext uri="{C183D7F6-B498-43B3-948B-1728B52AA6E4}">
                <adec:decorative xmlns:adec="http://schemas.microsoft.com/office/drawing/2017/decorative" val="1"/>
              </a:ext>
            </a:extLst>
          </p:cNvPr>
          <p:cNvSpPr/>
          <p:nvPr/>
        </p:nvSpPr>
        <p:spPr bwMode="auto">
          <a:xfrm>
            <a:off x="3266099" y="1894975"/>
            <a:ext cx="2611041" cy="2489246"/>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kern="1200" err="1">
              <a:solidFill>
                <a:srgbClr val="FFFFFF"/>
              </a:solidFill>
              <a:latin typeface="Segoe UI Semibold"/>
              <a:cs typeface="Segoe UI" panose="020B0502040204020203" pitchFamily="34" charset="0"/>
            </a:endParaRPr>
          </a:p>
        </p:txBody>
      </p:sp>
      <p:sp>
        <p:nvSpPr>
          <p:cNvPr id="37" name="Rounded Rectangle 36">
            <a:extLst>
              <a:ext uri="{FF2B5EF4-FFF2-40B4-BE49-F238E27FC236}">
                <a16:creationId xmlns:a16="http://schemas.microsoft.com/office/drawing/2014/main" id="{663833C2-087B-A2BB-4BC3-7D311D349620}"/>
              </a:ext>
              <a:ext uri="{C183D7F6-B498-43B3-948B-1728B52AA6E4}">
                <adec:decorative xmlns:adec="http://schemas.microsoft.com/office/drawing/2017/decorative" val="1"/>
              </a:ext>
            </a:extLst>
          </p:cNvPr>
          <p:cNvSpPr/>
          <p:nvPr/>
        </p:nvSpPr>
        <p:spPr bwMode="auto">
          <a:xfrm>
            <a:off x="6094046" y="1894975"/>
            <a:ext cx="2611041" cy="2489246"/>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kern="1200" err="1">
              <a:solidFill>
                <a:srgbClr val="FFFFFF"/>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441197" y="342900"/>
            <a:ext cx="8263890" cy="830997"/>
          </a:xfrm>
        </p:spPr>
        <p:txBody>
          <a:bodyPr/>
          <a:lstStyle/>
          <a:p>
            <a:pPr algn="ctr"/>
            <a:r>
              <a:rPr lang="en-US" dirty="0"/>
              <a:t>Empowering dev teams with guardrails </a:t>
            </a:r>
            <a:br>
              <a:rPr lang="en-US" dirty="0"/>
            </a:br>
            <a:r>
              <a:rPr lang="en-US" dirty="0"/>
              <a:t>for security, governance, and cost management </a:t>
            </a:r>
          </a:p>
        </p:txBody>
      </p:sp>
      <p:sp>
        <p:nvSpPr>
          <p:cNvPr id="12" name="Rounded Rectangle 11">
            <a:extLst>
              <a:ext uri="{FF2B5EF4-FFF2-40B4-BE49-F238E27FC236}">
                <a16:creationId xmlns:a16="http://schemas.microsoft.com/office/drawing/2014/main" id="{003328EA-CBCF-C697-580F-E5DFF04581C2}"/>
              </a:ext>
              <a:ext uri="{C183D7F6-B498-43B3-948B-1728B52AA6E4}">
                <adec:decorative xmlns:adec="http://schemas.microsoft.com/office/drawing/2017/decorative" val="1"/>
              </a:ext>
            </a:extLst>
          </p:cNvPr>
          <p:cNvSpPr/>
          <p:nvPr/>
        </p:nvSpPr>
        <p:spPr bwMode="auto">
          <a:xfrm>
            <a:off x="438150" y="1894975"/>
            <a:ext cx="2611041" cy="2489246"/>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kern="1200" err="1">
              <a:solidFill>
                <a:srgbClr val="FFFFFF"/>
              </a:solidFill>
              <a:latin typeface="Segoe UI Semibold"/>
              <a:cs typeface="Segoe UI" panose="020B0502040204020203" pitchFamily="34" charset="0"/>
            </a:endParaRPr>
          </a:p>
        </p:txBody>
      </p:sp>
      <p:sp>
        <p:nvSpPr>
          <p:cNvPr id="3" name="TextBox 2">
            <a:extLst>
              <a:ext uri="{FF2B5EF4-FFF2-40B4-BE49-F238E27FC236}">
                <a16:creationId xmlns:a16="http://schemas.microsoft.com/office/drawing/2014/main" id="{3A1F0B31-36DE-C153-5070-A312DE8F5AFE}"/>
              </a:ext>
              <a:ext uri="{C183D7F6-B498-43B3-948B-1728B52AA6E4}">
                <adec:decorative xmlns:adec="http://schemas.microsoft.com/office/drawing/2017/decorative" val="0"/>
              </a:ext>
            </a:extLst>
          </p:cNvPr>
          <p:cNvSpPr txBox="1"/>
          <p:nvPr/>
        </p:nvSpPr>
        <p:spPr>
          <a:xfrm>
            <a:off x="587507" y="1740442"/>
            <a:ext cx="2327169" cy="311610"/>
          </a:xfrm>
          <a:prstGeom prst="roundRect">
            <a:avLst>
              <a:gd name="adj" fmla="val 50000"/>
            </a:avLst>
          </a:prstGeom>
          <a:gradFill flip="none" rotWithShape="1">
            <a:gsLst>
              <a:gs pos="80000">
                <a:srgbClr val="0078D4"/>
              </a:gs>
              <a:gs pos="0">
                <a:srgbClr val="C03BC4"/>
              </a:gs>
            </a:gsLst>
            <a:path path="circle">
              <a:fillToRect l="100000" t="100000"/>
            </a:path>
            <a:tileRect r="-100000" b="-100000"/>
          </a:gradFill>
          <a:effectLst>
            <a:outerShdw blurRad="63500" dist="63500" dir="2700000" algn="tl" rotWithShape="0">
              <a:prstClr val="black">
                <a:alpha val="50000"/>
              </a:prstClr>
            </a:outerShdw>
          </a:effectLst>
        </p:spPr>
        <p:txBody>
          <a:bodyPr wrap="square" lIns="0" tIns="0" rIns="0" bIns="13716" rtlCol="0" anchor="ctr" anchorCtr="0">
            <a:spAutoFit/>
          </a:bodyPr>
          <a:lstStyle>
            <a:defPPr>
              <a:defRPr lang="en-US"/>
            </a:defPPr>
            <a:lvl1pPr algn="ctr">
              <a:defRPr sz="5400">
                <a:gradFill>
                  <a:gsLst>
                    <a:gs pos="76589">
                      <a:srgbClr val="000000"/>
                    </a:gs>
                    <a:gs pos="56322">
                      <a:srgbClr val="000000"/>
                    </a:gs>
                  </a:gsLst>
                  <a:lin ang="5400000" scaled="0"/>
                </a:gradFill>
                <a:latin typeface="Segoe UI Variable Display Semibold" pitchFamily="2" charset="0"/>
              </a:defRPr>
            </a:lvl1pPr>
          </a:lstStyle>
          <a:p>
            <a:pPr defTabSz="811103">
              <a:buClrTx/>
              <a:defRPr/>
            </a:pPr>
            <a:r>
              <a:rPr lang="en-US" sz="1350" b="1" kern="1200">
                <a:gradFill>
                  <a:gsLst>
                    <a:gs pos="85315">
                      <a:srgbClr val="FFFFFF"/>
                    </a:gs>
                    <a:gs pos="76589">
                      <a:srgbClr val="FFFFFF"/>
                    </a:gs>
                  </a:gsLst>
                  <a:lin ang="5400000" scaled="0"/>
                </a:gradFill>
                <a:latin typeface="Segoe UI Semibold" panose="020B0502040204020203" pitchFamily="34" charset="0"/>
                <a:ea typeface="+mn-ea"/>
                <a:cs typeface="+mn-cs"/>
              </a:rPr>
              <a:t>Start right</a:t>
            </a:r>
          </a:p>
        </p:txBody>
      </p:sp>
      <p:sp>
        <p:nvSpPr>
          <p:cNvPr id="6" name="TextBox 5">
            <a:extLst>
              <a:ext uri="{FF2B5EF4-FFF2-40B4-BE49-F238E27FC236}">
                <a16:creationId xmlns:a16="http://schemas.microsoft.com/office/drawing/2014/main" id="{60A00C6D-0CC6-BBB0-59B3-170BE5967DD7}"/>
              </a:ext>
              <a:ext uri="{C183D7F6-B498-43B3-948B-1728B52AA6E4}">
                <adec:decorative xmlns:adec="http://schemas.microsoft.com/office/drawing/2017/decorative" val="0"/>
              </a:ext>
            </a:extLst>
          </p:cNvPr>
          <p:cNvSpPr txBox="1"/>
          <p:nvPr/>
        </p:nvSpPr>
        <p:spPr>
          <a:xfrm>
            <a:off x="3412841" y="1740442"/>
            <a:ext cx="2327169" cy="311610"/>
          </a:xfrm>
          <a:prstGeom prst="roundRect">
            <a:avLst>
              <a:gd name="adj" fmla="val 50000"/>
            </a:avLst>
          </a:prstGeom>
          <a:gradFill flip="none" rotWithShape="1">
            <a:gsLst>
              <a:gs pos="80000">
                <a:srgbClr val="0078D4"/>
              </a:gs>
              <a:gs pos="0">
                <a:srgbClr val="C03BC4"/>
              </a:gs>
            </a:gsLst>
            <a:path path="circle">
              <a:fillToRect l="100000" t="100000"/>
            </a:path>
            <a:tileRect r="-100000" b="-100000"/>
          </a:gradFill>
          <a:effectLst>
            <a:outerShdw blurRad="63500" dist="63500" dir="2700000" algn="tl" rotWithShape="0">
              <a:prstClr val="black">
                <a:alpha val="50000"/>
              </a:prstClr>
            </a:outerShdw>
          </a:effectLst>
        </p:spPr>
        <p:txBody>
          <a:bodyPr wrap="square" lIns="0" tIns="0" rIns="0" bIns="13716" rtlCol="0" anchor="ctr" anchorCtr="0">
            <a:spAutoFit/>
          </a:bodyPr>
          <a:lstStyle>
            <a:defPPr>
              <a:defRPr lang="en-US"/>
            </a:defPPr>
            <a:lvl1pPr algn="ctr">
              <a:defRPr sz="5400">
                <a:gradFill>
                  <a:gsLst>
                    <a:gs pos="76589">
                      <a:srgbClr val="000000"/>
                    </a:gs>
                    <a:gs pos="56322">
                      <a:srgbClr val="000000"/>
                    </a:gs>
                  </a:gsLst>
                  <a:lin ang="5400000" scaled="0"/>
                </a:gradFill>
                <a:latin typeface="Segoe UI Variable Display Semibold" pitchFamily="2" charset="0"/>
              </a:defRPr>
            </a:lvl1pPr>
          </a:lstStyle>
          <a:p>
            <a:pPr defTabSz="811103">
              <a:buClrTx/>
              <a:defRPr/>
            </a:pPr>
            <a:r>
              <a:rPr lang="en-US" sz="1350" b="1" kern="1200">
                <a:gradFill>
                  <a:gsLst>
                    <a:gs pos="85315">
                      <a:srgbClr val="FFFFFF"/>
                    </a:gs>
                    <a:gs pos="76589">
                      <a:srgbClr val="FFFFFF"/>
                    </a:gs>
                  </a:gsLst>
                  <a:lin ang="5400000" scaled="0"/>
                </a:gradFill>
                <a:latin typeface="Segoe UI Semibold" panose="020B0502040204020203" pitchFamily="34" charset="0"/>
                <a:ea typeface="+mn-ea"/>
                <a:cs typeface="+mn-cs"/>
              </a:rPr>
              <a:t>Stay right</a:t>
            </a:r>
          </a:p>
        </p:txBody>
      </p:sp>
      <p:sp>
        <p:nvSpPr>
          <p:cNvPr id="7" name="TextBox 6">
            <a:extLst>
              <a:ext uri="{FF2B5EF4-FFF2-40B4-BE49-F238E27FC236}">
                <a16:creationId xmlns:a16="http://schemas.microsoft.com/office/drawing/2014/main" id="{445F728F-190D-0264-6EE5-546C47FAB3FA}"/>
              </a:ext>
              <a:ext uri="{C183D7F6-B498-43B3-948B-1728B52AA6E4}">
                <adec:decorative xmlns:adec="http://schemas.microsoft.com/office/drawing/2017/decorative" val="0"/>
              </a:ext>
            </a:extLst>
          </p:cNvPr>
          <p:cNvSpPr txBox="1"/>
          <p:nvPr/>
        </p:nvSpPr>
        <p:spPr>
          <a:xfrm>
            <a:off x="6235983" y="1740442"/>
            <a:ext cx="2327170" cy="311610"/>
          </a:xfrm>
          <a:prstGeom prst="roundRect">
            <a:avLst>
              <a:gd name="adj" fmla="val 50000"/>
            </a:avLst>
          </a:prstGeom>
          <a:gradFill flip="none" rotWithShape="1">
            <a:gsLst>
              <a:gs pos="80000">
                <a:srgbClr val="0078D4"/>
              </a:gs>
              <a:gs pos="0">
                <a:srgbClr val="C03BC4"/>
              </a:gs>
            </a:gsLst>
            <a:path path="circle">
              <a:fillToRect l="100000" t="100000"/>
            </a:path>
            <a:tileRect r="-100000" b="-100000"/>
          </a:gradFill>
          <a:effectLst>
            <a:outerShdw blurRad="63500" dist="63500" dir="2700000" algn="tl" rotWithShape="0">
              <a:prstClr val="black">
                <a:alpha val="50000"/>
              </a:prstClr>
            </a:outerShdw>
          </a:effectLst>
        </p:spPr>
        <p:txBody>
          <a:bodyPr wrap="square" lIns="0" tIns="0" rIns="0" bIns="13716" rtlCol="0" anchor="ctr" anchorCtr="0">
            <a:spAutoFit/>
          </a:bodyPr>
          <a:lstStyle>
            <a:defPPr>
              <a:defRPr lang="en-US"/>
            </a:defPPr>
            <a:lvl1pPr algn="ctr">
              <a:defRPr sz="5400">
                <a:gradFill>
                  <a:gsLst>
                    <a:gs pos="76589">
                      <a:srgbClr val="000000"/>
                    </a:gs>
                    <a:gs pos="56322">
                      <a:srgbClr val="000000"/>
                    </a:gs>
                  </a:gsLst>
                  <a:lin ang="5400000" scaled="0"/>
                </a:gradFill>
                <a:latin typeface="Segoe UI Variable Display Semibold" pitchFamily="2" charset="0"/>
              </a:defRPr>
            </a:lvl1pPr>
          </a:lstStyle>
          <a:p>
            <a:pPr defTabSz="811103">
              <a:buClrTx/>
              <a:defRPr/>
            </a:pPr>
            <a:r>
              <a:rPr lang="en-US" sz="1350" b="1" kern="1200" dirty="0">
                <a:gradFill>
                  <a:gsLst>
                    <a:gs pos="85315">
                      <a:srgbClr val="FFFFFF"/>
                    </a:gs>
                    <a:gs pos="76589">
                      <a:srgbClr val="FFFFFF"/>
                    </a:gs>
                  </a:gsLst>
                  <a:lin ang="5400000" scaled="0"/>
                </a:gradFill>
                <a:latin typeface="Segoe UI Semibold" panose="020B0502040204020203" pitchFamily="34" charset="0"/>
                <a:ea typeface="+mn-ea"/>
                <a:cs typeface="+mn-cs"/>
              </a:rPr>
              <a:t>Self-service with guardrails</a:t>
            </a:r>
          </a:p>
        </p:txBody>
      </p:sp>
      <p:sp>
        <p:nvSpPr>
          <p:cNvPr id="8" name="TextBox 7">
            <a:extLst>
              <a:ext uri="{FF2B5EF4-FFF2-40B4-BE49-F238E27FC236}">
                <a16:creationId xmlns:a16="http://schemas.microsoft.com/office/drawing/2014/main" id="{3CDCCECE-1AA9-F3A9-24AA-97DCFAD4A851}"/>
              </a:ext>
            </a:extLst>
          </p:cNvPr>
          <p:cNvSpPr txBox="1"/>
          <p:nvPr/>
        </p:nvSpPr>
        <p:spPr>
          <a:xfrm>
            <a:off x="1195714" y="2611112"/>
            <a:ext cx="1016737"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192">
              <a:spcAft>
                <a:spcPts val="1175"/>
              </a:spcAft>
              <a:defRPr sz="1600">
                <a:ln w="3175">
                  <a:noFill/>
                </a:ln>
                <a:gradFill>
                  <a:gsLst>
                    <a:gs pos="0">
                      <a:srgbClr val="0078D4"/>
                    </a:gs>
                    <a:gs pos="100000">
                      <a:srgbClr val="0078D4"/>
                    </a:gs>
                  </a:gsLst>
                  <a:lin ang="5400000" scaled="0"/>
                </a:gradFill>
                <a:latin typeface="Segoe UI Semibold"/>
                <a:cs typeface="Segoe UI Semilight" panose="020B0402040204020203"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defTabSz="685512">
              <a:spcAft>
                <a:spcPts val="0"/>
              </a:spcAft>
              <a:buClrTx/>
              <a:defRPr/>
            </a:pPr>
            <a:r>
              <a:rPr lang="en-US" sz="1350" b="1" kern="1200" dirty="0">
                <a:gradFill>
                  <a:gsLst>
                    <a:gs pos="72989">
                      <a:srgbClr val="FFFFFF"/>
                    </a:gs>
                    <a:gs pos="42000">
                      <a:srgbClr val="FFFFFF"/>
                    </a:gs>
                  </a:gsLst>
                  <a:path path="circle">
                    <a:fillToRect r="100000" b="100000"/>
                  </a:path>
                </a:gradFill>
                <a:cs typeface="Segoe UI Semibold" panose="020B0502040204020203" pitchFamily="34" charset="0"/>
              </a:rPr>
              <a:t>Everything as code</a:t>
            </a:r>
          </a:p>
        </p:txBody>
      </p:sp>
      <p:sp>
        <p:nvSpPr>
          <p:cNvPr id="27" name="TextBox 26">
            <a:extLst>
              <a:ext uri="{FF2B5EF4-FFF2-40B4-BE49-F238E27FC236}">
                <a16:creationId xmlns:a16="http://schemas.microsoft.com/office/drawing/2014/main" id="{EA2EE19D-E1CA-BC13-D3CE-E090F9465BB2}"/>
              </a:ext>
            </a:extLst>
          </p:cNvPr>
          <p:cNvSpPr txBox="1"/>
          <p:nvPr/>
        </p:nvSpPr>
        <p:spPr>
          <a:xfrm>
            <a:off x="4023663" y="2611112"/>
            <a:ext cx="1016737"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192">
              <a:spcAft>
                <a:spcPts val="1175"/>
              </a:spcAft>
              <a:defRPr sz="1600">
                <a:ln w="3175">
                  <a:noFill/>
                </a:ln>
                <a:gradFill>
                  <a:gsLst>
                    <a:gs pos="0">
                      <a:srgbClr val="0078D4"/>
                    </a:gs>
                    <a:gs pos="100000">
                      <a:srgbClr val="0078D4"/>
                    </a:gs>
                  </a:gsLst>
                  <a:lin ang="5400000" scaled="0"/>
                </a:gradFill>
                <a:latin typeface="Segoe UI Semibold"/>
                <a:cs typeface="Segoe UI Semilight" panose="020B0402040204020203"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defTabSz="685512">
              <a:spcAft>
                <a:spcPts val="0"/>
              </a:spcAft>
              <a:buClrTx/>
              <a:defRPr/>
            </a:pPr>
            <a:r>
              <a:rPr lang="en-US" sz="1350" b="1" kern="1200" dirty="0">
                <a:gradFill>
                  <a:gsLst>
                    <a:gs pos="72989">
                      <a:srgbClr val="FFFFFF"/>
                    </a:gs>
                    <a:gs pos="42000">
                      <a:srgbClr val="FFFFFF"/>
                    </a:gs>
                  </a:gsLst>
                  <a:path path="circle">
                    <a:fillToRect r="100000" b="100000"/>
                  </a:path>
                </a:gradFill>
                <a:cs typeface="Segoe UI Semibold" panose="020B0502040204020203" pitchFamily="34" charset="0"/>
              </a:rPr>
              <a:t>Governance </a:t>
            </a:r>
            <a:br>
              <a:rPr lang="en-US" sz="1350" b="1" kern="1200" dirty="0">
                <a:gradFill>
                  <a:gsLst>
                    <a:gs pos="72989">
                      <a:srgbClr val="FFFFFF"/>
                    </a:gs>
                    <a:gs pos="42000">
                      <a:srgbClr val="FFFFFF"/>
                    </a:gs>
                  </a:gsLst>
                  <a:path path="circle">
                    <a:fillToRect r="100000" b="100000"/>
                  </a:path>
                </a:gradFill>
                <a:cs typeface="Segoe UI Semibold" panose="020B0502040204020203" pitchFamily="34" charset="0"/>
              </a:rPr>
            </a:br>
            <a:r>
              <a:rPr lang="en-US" sz="1350" b="1" kern="1200" dirty="0">
                <a:gradFill>
                  <a:gsLst>
                    <a:gs pos="72989">
                      <a:srgbClr val="FFFFFF"/>
                    </a:gs>
                    <a:gs pos="42000">
                      <a:srgbClr val="FFFFFF"/>
                    </a:gs>
                  </a:gsLst>
                  <a:path path="circle">
                    <a:fillToRect r="100000" b="100000"/>
                  </a:path>
                </a:gradFill>
                <a:cs typeface="Segoe UI Semibold" panose="020B0502040204020203" pitchFamily="34" charset="0"/>
              </a:rPr>
              <a:t>and security</a:t>
            </a:r>
          </a:p>
        </p:txBody>
      </p:sp>
      <p:sp>
        <p:nvSpPr>
          <p:cNvPr id="39" name="TextBox 38">
            <a:extLst>
              <a:ext uri="{FF2B5EF4-FFF2-40B4-BE49-F238E27FC236}">
                <a16:creationId xmlns:a16="http://schemas.microsoft.com/office/drawing/2014/main" id="{5FBA6FED-C74E-3896-B375-27CD7FD1D324}"/>
              </a:ext>
            </a:extLst>
          </p:cNvPr>
          <p:cNvSpPr txBox="1"/>
          <p:nvPr/>
        </p:nvSpPr>
        <p:spPr>
          <a:xfrm>
            <a:off x="6851610" y="2611112"/>
            <a:ext cx="1145819"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192">
              <a:spcAft>
                <a:spcPts val="1175"/>
              </a:spcAft>
              <a:defRPr sz="1600">
                <a:ln w="3175">
                  <a:noFill/>
                </a:ln>
                <a:gradFill>
                  <a:gsLst>
                    <a:gs pos="0">
                      <a:srgbClr val="0078D4"/>
                    </a:gs>
                    <a:gs pos="100000">
                      <a:srgbClr val="0078D4"/>
                    </a:gs>
                  </a:gsLst>
                  <a:lin ang="5400000" scaled="0"/>
                </a:gradFill>
                <a:latin typeface="Segoe UI Semibold"/>
                <a:cs typeface="Segoe UI Semilight" panose="020B0402040204020203"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defTabSz="685512">
              <a:spcAft>
                <a:spcPts val="0"/>
              </a:spcAft>
              <a:buClrTx/>
              <a:defRPr/>
            </a:pPr>
            <a:r>
              <a:rPr lang="en-US" sz="1350" b="1" kern="1200" dirty="0">
                <a:gradFill>
                  <a:gsLst>
                    <a:gs pos="72989">
                      <a:srgbClr val="FFFFFF"/>
                    </a:gs>
                    <a:gs pos="42000">
                      <a:srgbClr val="FFFFFF"/>
                    </a:gs>
                  </a:gsLst>
                  <a:path path="circle">
                    <a:fillToRect r="100000" b="100000"/>
                  </a:path>
                </a:gradFill>
                <a:cs typeface="Segoe UI Semibold" panose="020B0502040204020203" pitchFamily="34" charset="0"/>
              </a:rPr>
              <a:t>Self-service </a:t>
            </a:r>
            <a:br>
              <a:rPr lang="en-US" sz="1350" b="1" kern="1200" dirty="0">
                <a:gradFill>
                  <a:gsLst>
                    <a:gs pos="72989">
                      <a:srgbClr val="FFFFFF"/>
                    </a:gs>
                    <a:gs pos="42000">
                      <a:srgbClr val="FFFFFF"/>
                    </a:gs>
                  </a:gsLst>
                  <a:path path="circle">
                    <a:fillToRect r="100000" b="100000"/>
                  </a:path>
                </a:gradFill>
                <a:cs typeface="Segoe UI Semibold" panose="020B0502040204020203" pitchFamily="34" charset="0"/>
              </a:rPr>
            </a:br>
            <a:r>
              <a:rPr lang="en-US" sz="1350" b="1" kern="1200" dirty="0">
                <a:gradFill>
                  <a:gsLst>
                    <a:gs pos="72989">
                      <a:srgbClr val="FFFFFF"/>
                    </a:gs>
                    <a:gs pos="42000">
                      <a:srgbClr val="FFFFFF"/>
                    </a:gs>
                  </a:gsLst>
                  <a:path path="circle">
                    <a:fillToRect r="100000" b="100000"/>
                  </a:path>
                </a:gradFill>
                <a:cs typeface="Segoe UI Semibold" panose="020B0502040204020203" pitchFamily="34" charset="0"/>
              </a:rPr>
              <a:t>environments</a:t>
            </a:r>
          </a:p>
        </p:txBody>
      </p:sp>
      <p:sp>
        <p:nvSpPr>
          <p:cNvPr id="11" name="TextBox 10">
            <a:extLst>
              <a:ext uri="{FF2B5EF4-FFF2-40B4-BE49-F238E27FC236}">
                <a16:creationId xmlns:a16="http://schemas.microsoft.com/office/drawing/2014/main" id="{8153679C-7A9F-7700-5C14-194CD4ADCB31}"/>
              </a:ext>
            </a:extLst>
          </p:cNvPr>
          <p:cNvSpPr txBox="1"/>
          <p:nvPr/>
        </p:nvSpPr>
        <p:spPr>
          <a:xfrm>
            <a:off x="1195714" y="3456943"/>
            <a:ext cx="1105526" cy="2077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192">
              <a:spcAft>
                <a:spcPts val="1175"/>
              </a:spcAft>
              <a:defRPr sz="1600">
                <a:ln w="3175">
                  <a:noFill/>
                </a:ln>
                <a:gradFill>
                  <a:gsLst>
                    <a:gs pos="0">
                      <a:srgbClr val="0078D4"/>
                    </a:gs>
                    <a:gs pos="100000">
                      <a:srgbClr val="0078D4"/>
                    </a:gs>
                  </a:gsLst>
                  <a:lin ang="5400000" scaled="0"/>
                </a:gradFill>
                <a:latin typeface="Segoe UI Semibold"/>
                <a:cs typeface="Segoe UI Semilight" panose="020B0402040204020203"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defTabSz="685512">
              <a:spcAft>
                <a:spcPts val="0"/>
              </a:spcAft>
              <a:buClrTx/>
              <a:defRPr/>
            </a:pPr>
            <a:r>
              <a:rPr lang="en-US" sz="1350" b="1" kern="1200" dirty="0">
                <a:gradFill>
                  <a:gsLst>
                    <a:gs pos="72989">
                      <a:srgbClr val="FFFFFF"/>
                    </a:gs>
                    <a:gs pos="42000">
                      <a:srgbClr val="FFFFFF"/>
                    </a:gs>
                  </a:gsLst>
                  <a:path path="circle">
                    <a:fillToRect r="100000" b="100000"/>
                  </a:path>
                </a:gradFill>
                <a:cs typeface="Segoe UI Semibold" panose="020B0502040204020203" pitchFamily="34" charset="0"/>
              </a:rPr>
              <a:t>Automation</a:t>
            </a:r>
          </a:p>
        </p:txBody>
      </p:sp>
      <p:grpSp>
        <p:nvGrpSpPr>
          <p:cNvPr id="14" name="Group 13">
            <a:extLst>
              <a:ext uri="{FF2B5EF4-FFF2-40B4-BE49-F238E27FC236}">
                <a16:creationId xmlns:a16="http://schemas.microsoft.com/office/drawing/2014/main" id="{68BD6A5E-481E-6165-E4D6-CE1B9E78856E}"/>
              </a:ext>
              <a:ext uri="{C183D7F6-B498-43B3-948B-1728B52AA6E4}">
                <adec:decorative xmlns:adec="http://schemas.microsoft.com/office/drawing/2017/decorative" val="1"/>
              </a:ext>
            </a:extLst>
          </p:cNvPr>
          <p:cNvGrpSpPr/>
          <p:nvPr/>
        </p:nvGrpSpPr>
        <p:grpSpPr>
          <a:xfrm>
            <a:off x="668861" y="2622698"/>
            <a:ext cx="392325" cy="392325"/>
            <a:chOff x="891815" y="3496930"/>
            <a:chExt cx="523100" cy="523100"/>
          </a:xfrm>
        </p:grpSpPr>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891815" y="3496930"/>
              <a:ext cx="523100" cy="5231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525" kern="1200">
                <a:solidFill>
                  <a:srgbClr val="FFFFFF"/>
                </a:solidFill>
                <a:latin typeface="Segoe UI Semibold"/>
                <a:ea typeface="+mn-ea"/>
                <a:cs typeface="+mn-cs"/>
              </a:endParaRPr>
            </a:p>
          </p:txBody>
        </p:sp>
        <p:sp>
          <p:nvSpPr>
            <p:cNvPr id="16" name="Graphic 17">
              <a:extLst>
                <a:ext uri="{FF2B5EF4-FFF2-40B4-BE49-F238E27FC236}">
                  <a16:creationId xmlns:a16="http://schemas.microsoft.com/office/drawing/2014/main" id="{D005839A-F9CA-3D5B-6828-0EA8719663D1}"/>
                </a:ext>
                <a:ext uri="{C183D7F6-B498-43B3-948B-1728B52AA6E4}">
                  <adec:decorative xmlns:adec="http://schemas.microsoft.com/office/drawing/2017/decorative" val="1"/>
                </a:ext>
              </a:extLst>
            </p:cNvPr>
            <p:cNvSpPr>
              <a:spLocks noChangeAspect="1"/>
            </p:cNvSpPr>
            <p:nvPr/>
          </p:nvSpPr>
          <p:spPr>
            <a:xfrm>
              <a:off x="1009365" y="3614480"/>
              <a:ext cx="288000" cy="288000"/>
            </a:xfrm>
            <a:custGeom>
              <a:avLst/>
              <a:gdLst>
                <a:gd name="connsiteX0" fmla="*/ 0 w 463470"/>
                <a:gd name="connsiteY0" fmla="*/ 231735 h 463470"/>
                <a:gd name="connsiteX1" fmla="*/ 231735 w 463470"/>
                <a:gd name="connsiteY1" fmla="*/ 0 h 463470"/>
                <a:gd name="connsiteX2" fmla="*/ 463470 w 463470"/>
                <a:gd name="connsiteY2" fmla="*/ 231735 h 463470"/>
                <a:gd name="connsiteX3" fmla="*/ 231735 w 463470"/>
                <a:gd name="connsiteY3" fmla="*/ 463470 h 463470"/>
                <a:gd name="connsiteX4" fmla="*/ 0 w 463470"/>
                <a:gd name="connsiteY4" fmla="*/ 231735 h 463470"/>
                <a:gd name="connsiteX5" fmla="*/ 288455 w 463470"/>
                <a:gd name="connsiteY5" fmla="*/ 121673 h 463470"/>
                <a:gd name="connsiteX6" fmla="*/ 280991 w 463470"/>
                <a:gd name="connsiteY6" fmla="*/ 102598 h 463470"/>
                <a:gd name="connsiteX7" fmla="*/ 261916 w 463470"/>
                <a:gd name="connsiteY7" fmla="*/ 110062 h 463470"/>
                <a:gd name="connsiteX8" fmla="*/ 160532 w 463470"/>
                <a:gd name="connsiteY8" fmla="*/ 341798 h 463470"/>
                <a:gd name="connsiteX9" fmla="*/ 167996 w 463470"/>
                <a:gd name="connsiteY9" fmla="*/ 360873 h 463470"/>
                <a:gd name="connsiteX10" fmla="*/ 187071 w 463470"/>
                <a:gd name="connsiteY10" fmla="*/ 353408 h 463470"/>
                <a:gd name="connsiteX11" fmla="*/ 288455 w 463470"/>
                <a:gd name="connsiteY11" fmla="*/ 121673 h 463470"/>
                <a:gd name="connsiteX12" fmla="*/ 140592 w 463470"/>
                <a:gd name="connsiteY12" fmla="*/ 163560 h 463470"/>
                <a:gd name="connsiteX13" fmla="*/ 120110 w 463470"/>
                <a:gd name="connsiteY13" fmla="*/ 163560 h 463470"/>
                <a:gd name="connsiteX14" fmla="*/ 62176 w 463470"/>
                <a:gd name="connsiteY14" fmla="*/ 221494 h 463470"/>
                <a:gd name="connsiteX15" fmla="*/ 62176 w 463470"/>
                <a:gd name="connsiteY15" fmla="*/ 241978 h 463470"/>
                <a:gd name="connsiteX16" fmla="*/ 120110 w 463470"/>
                <a:gd name="connsiteY16" fmla="*/ 299912 h 463470"/>
                <a:gd name="connsiteX17" fmla="*/ 140592 w 463470"/>
                <a:gd name="connsiteY17" fmla="*/ 299912 h 463470"/>
                <a:gd name="connsiteX18" fmla="*/ 140592 w 463470"/>
                <a:gd name="connsiteY18" fmla="*/ 279426 h 463470"/>
                <a:gd name="connsiteX19" fmla="*/ 92900 w 463470"/>
                <a:gd name="connsiteY19" fmla="*/ 231735 h 463470"/>
                <a:gd name="connsiteX20" fmla="*/ 140592 w 463470"/>
                <a:gd name="connsiteY20" fmla="*/ 184043 h 463470"/>
                <a:gd name="connsiteX21" fmla="*/ 140592 w 463470"/>
                <a:gd name="connsiteY21" fmla="*/ 163560 h 463470"/>
                <a:gd name="connsiteX22" fmla="*/ 322877 w 463470"/>
                <a:gd name="connsiteY22" fmla="*/ 184043 h 463470"/>
                <a:gd name="connsiteX23" fmla="*/ 370571 w 463470"/>
                <a:gd name="connsiteY23" fmla="*/ 231735 h 463470"/>
                <a:gd name="connsiteX24" fmla="*/ 322877 w 463470"/>
                <a:gd name="connsiteY24" fmla="*/ 279426 h 463470"/>
                <a:gd name="connsiteX25" fmla="*/ 322877 w 463470"/>
                <a:gd name="connsiteY25" fmla="*/ 299912 h 463470"/>
                <a:gd name="connsiteX26" fmla="*/ 343362 w 463470"/>
                <a:gd name="connsiteY26" fmla="*/ 299912 h 463470"/>
                <a:gd name="connsiteX27" fmla="*/ 401296 w 463470"/>
                <a:gd name="connsiteY27" fmla="*/ 241978 h 463470"/>
                <a:gd name="connsiteX28" fmla="*/ 401296 w 463470"/>
                <a:gd name="connsiteY28" fmla="*/ 221494 h 463470"/>
                <a:gd name="connsiteX29" fmla="*/ 343362 w 463470"/>
                <a:gd name="connsiteY29" fmla="*/ 163560 h 463470"/>
                <a:gd name="connsiteX30" fmla="*/ 322877 w 463470"/>
                <a:gd name="connsiteY30" fmla="*/ 163560 h 463470"/>
                <a:gd name="connsiteX31" fmla="*/ 322877 w 463470"/>
                <a:gd name="connsiteY31" fmla="*/ 184043 h 4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3470" h="463470">
                  <a:moveTo>
                    <a:pt x="0" y="231735"/>
                  </a:moveTo>
                  <a:cubicBezTo>
                    <a:pt x="0" y="103751"/>
                    <a:pt x="103751" y="0"/>
                    <a:pt x="231735" y="0"/>
                  </a:cubicBezTo>
                  <a:cubicBezTo>
                    <a:pt x="359720" y="0"/>
                    <a:pt x="463470" y="103751"/>
                    <a:pt x="463470" y="231735"/>
                  </a:cubicBezTo>
                  <a:cubicBezTo>
                    <a:pt x="463470" y="359720"/>
                    <a:pt x="359720" y="463470"/>
                    <a:pt x="231735" y="463470"/>
                  </a:cubicBezTo>
                  <a:cubicBezTo>
                    <a:pt x="103751" y="463470"/>
                    <a:pt x="0" y="359720"/>
                    <a:pt x="0" y="231735"/>
                  </a:cubicBezTo>
                  <a:close/>
                  <a:moveTo>
                    <a:pt x="288455" y="121673"/>
                  </a:moveTo>
                  <a:cubicBezTo>
                    <a:pt x="291662" y="114345"/>
                    <a:pt x="288319" y="105804"/>
                    <a:pt x="280991" y="102598"/>
                  </a:cubicBezTo>
                  <a:cubicBezTo>
                    <a:pt x="273662" y="99392"/>
                    <a:pt x="265122" y="102734"/>
                    <a:pt x="261916" y="110062"/>
                  </a:cubicBezTo>
                  <a:lnTo>
                    <a:pt x="160532" y="341798"/>
                  </a:lnTo>
                  <a:cubicBezTo>
                    <a:pt x="157326" y="349126"/>
                    <a:pt x="160668" y="357666"/>
                    <a:pt x="167996" y="360873"/>
                  </a:cubicBezTo>
                  <a:cubicBezTo>
                    <a:pt x="175324" y="364079"/>
                    <a:pt x="183865" y="360736"/>
                    <a:pt x="187071" y="353408"/>
                  </a:cubicBezTo>
                  <a:lnTo>
                    <a:pt x="288455" y="121673"/>
                  </a:lnTo>
                  <a:close/>
                  <a:moveTo>
                    <a:pt x="140592" y="163560"/>
                  </a:moveTo>
                  <a:cubicBezTo>
                    <a:pt x="134936" y="157904"/>
                    <a:pt x="125766" y="157904"/>
                    <a:pt x="120110" y="163560"/>
                  </a:cubicBezTo>
                  <a:lnTo>
                    <a:pt x="62176" y="221494"/>
                  </a:lnTo>
                  <a:cubicBezTo>
                    <a:pt x="56520" y="227150"/>
                    <a:pt x="56520" y="236321"/>
                    <a:pt x="62176" y="241978"/>
                  </a:cubicBezTo>
                  <a:lnTo>
                    <a:pt x="120110" y="299912"/>
                  </a:lnTo>
                  <a:cubicBezTo>
                    <a:pt x="125766" y="305566"/>
                    <a:pt x="134936" y="305566"/>
                    <a:pt x="140592" y="299912"/>
                  </a:cubicBezTo>
                  <a:cubicBezTo>
                    <a:pt x="146249" y="294254"/>
                    <a:pt x="146249" y="285084"/>
                    <a:pt x="140592" y="279426"/>
                  </a:cubicBezTo>
                  <a:lnTo>
                    <a:pt x="92900" y="231735"/>
                  </a:lnTo>
                  <a:lnTo>
                    <a:pt x="140592" y="184043"/>
                  </a:lnTo>
                  <a:cubicBezTo>
                    <a:pt x="146249" y="178387"/>
                    <a:pt x="146249" y="169216"/>
                    <a:pt x="140592" y="163560"/>
                  </a:cubicBezTo>
                  <a:close/>
                  <a:moveTo>
                    <a:pt x="322877" y="184043"/>
                  </a:moveTo>
                  <a:lnTo>
                    <a:pt x="370571" y="231735"/>
                  </a:lnTo>
                  <a:lnTo>
                    <a:pt x="322877" y="279426"/>
                  </a:lnTo>
                  <a:cubicBezTo>
                    <a:pt x="317222" y="285084"/>
                    <a:pt x="317222" y="294254"/>
                    <a:pt x="322877" y="299912"/>
                  </a:cubicBezTo>
                  <a:cubicBezTo>
                    <a:pt x="328534" y="305566"/>
                    <a:pt x="337705" y="305566"/>
                    <a:pt x="343362" y="299912"/>
                  </a:cubicBezTo>
                  <a:lnTo>
                    <a:pt x="401296" y="241978"/>
                  </a:lnTo>
                  <a:cubicBezTo>
                    <a:pt x="406950" y="236321"/>
                    <a:pt x="406950" y="227150"/>
                    <a:pt x="401296" y="221494"/>
                  </a:cubicBezTo>
                  <a:lnTo>
                    <a:pt x="343362" y="163560"/>
                  </a:lnTo>
                  <a:cubicBezTo>
                    <a:pt x="337705" y="157904"/>
                    <a:pt x="328534" y="157904"/>
                    <a:pt x="322877" y="163560"/>
                  </a:cubicBezTo>
                  <a:cubicBezTo>
                    <a:pt x="317222" y="169216"/>
                    <a:pt x="317222" y="178387"/>
                    <a:pt x="322877" y="184043"/>
                  </a:cubicBezTo>
                  <a:close/>
                </a:path>
              </a:pathLst>
            </a:custGeom>
            <a:solidFill>
              <a:schemeClr val="tx1"/>
            </a:solidFill>
            <a:ln w="9525" cap="flat" cmpd="sng" algn="ctr">
              <a:noFill/>
              <a:prstDash val="solid"/>
              <a:headEnd type="none" w="med" len="med"/>
              <a:tailEnd type="none" w="med" len="med"/>
            </a:ln>
            <a:effectLst>
              <a:outerShdw blurRad="63500" dist="635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fontAlgn="base">
                <a:spcBef>
                  <a:spcPct val="0"/>
                </a:spcBef>
                <a:spcAft>
                  <a:spcPct val="0"/>
                </a:spcAft>
                <a:buClrTx/>
                <a:defRPr/>
              </a:pPr>
              <a:endParaRPr lang="en-US" sz="1200" b="1">
                <a:ln w="3175">
                  <a:noFill/>
                </a:ln>
                <a:gradFill>
                  <a:gsLst>
                    <a:gs pos="70225">
                      <a:srgbClr val="000000"/>
                    </a:gs>
                    <a:gs pos="53933">
                      <a:srgbClr val="000000"/>
                    </a:gs>
                  </a:gsLst>
                  <a:path path="circle">
                    <a:fillToRect l="100000" b="100000"/>
                  </a:path>
                </a:gradFill>
                <a:latin typeface="Segoe UI Semibold"/>
                <a:ea typeface="+mn-ea"/>
                <a:cs typeface="Segoe UI" pitchFamily="34" charset="0"/>
              </a:endParaRPr>
            </a:p>
          </p:txBody>
        </p:sp>
      </p:grpSp>
      <p:grpSp>
        <p:nvGrpSpPr>
          <p:cNvPr id="15" name="Group 14">
            <a:extLst>
              <a:ext uri="{FF2B5EF4-FFF2-40B4-BE49-F238E27FC236}">
                <a16:creationId xmlns:a16="http://schemas.microsoft.com/office/drawing/2014/main" id="{594B21FB-B0AD-31B0-B7F1-F59F53BA225C}"/>
              </a:ext>
              <a:ext uri="{C183D7F6-B498-43B3-948B-1728B52AA6E4}">
                <adec:decorative xmlns:adec="http://schemas.microsoft.com/office/drawing/2017/decorative" val="1"/>
              </a:ext>
            </a:extLst>
          </p:cNvPr>
          <p:cNvGrpSpPr/>
          <p:nvPr/>
        </p:nvGrpSpPr>
        <p:grpSpPr>
          <a:xfrm>
            <a:off x="668861" y="3364654"/>
            <a:ext cx="392325" cy="392325"/>
            <a:chOff x="891815" y="4486205"/>
            <a:chExt cx="523100" cy="523100"/>
          </a:xfrm>
        </p:grpSpPr>
        <p:sp>
          <p:nvSpPr>
            <p:cNvPr id="20" name="Oval 19">
              <a:extLst>
                <a:ext uri="{FF2B5EF4-FFF2-40B4-BE49-F238E27FC236}">
                  <a16:creationId xmlns:a16="http://schemas.microsoft.com/office/drawing/2014/main" id="{1E22C523-A7F5-7B66-3674-A71C17F31740}"/>
                </a:ext>
                <a:ext uri="{C183D7F6-B498-43B3-948B-1728B52AA6E4}">
                  <adec:decorative xmlns:adec="http://schemas.microsoft.com/office/drawing/2017/decorative" val="1"/>
                </a:ext>
              </a:extLst>
            </p:cNvPr>
            <p:cNvSpPr/>
            <p:nvPr/>
          </p:nvSpPr>
          <p:spPr bwMode="auto">
            <a:xfrm>
              <a:off x="891815" y="4486205"/>
              <a:ext cx="523100" cy="5231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525" kern="1200">
                <a:solidFill>
                  <a:srgbClr val="FFFFFF"/>
                </a:solidFill>
                <a:latin typeface="Segoe UI Semibold"/>
                <a:ea typeface="+mn-ea"/>
                <a:cs typeface="+mn-cs"/>
              </a:endParaRPr>
            </a:p>
          </p:txBody>
        </p:sp>
        <p:sp>
          <p:nvSpPr>
            <p:cNvPr id="18" name="Graphic 27">
              <a:extLst>
                <a:ext uri="{FF2B5EF4-FFF2-40B4-BE49-F238E27FC236}">
                  <a16:creationId xmlns:a16="http://schemas.microsoft.com/office/drawing/2014/main" id="{F3455133-BD1E-58B3-B688-7E7256775467}"/>
                </a:ext>
                <a:ext uri="{C183D7F6-B498-43B3-948B-1728B52AA6E4}">
                  <adec:decorative xmlns:adec="http://schemas.microsoft.com/office/drawing/2017/decorative" val="1"/>
                </a:ext>
              </a:extLst>
            </p:cNvPr>
            <p:cNvSpPr>
              <a:spLocks noChangeAspect="1"/>
            </p:cNvSpPr>
            <p:nvPr/>
          </p:nvSpPr>
          <p:spPr>
            <a:xfrm>
              <a:off x="1009285" y="4603755"/>
              <a:ext cx="288160" cy="288000"/>
            </a:xfrm>
            <a:custGeom>
              <a:avLst/>
              <a:gdLst>
                <a:gd name="connsiteX0" fmla="*/ 121063 w 190449"/>
                <a:gd name="connsiteY0" fmla="*/ 2790 h 190343"/>
                <a:gd name="connsiteX1" fmla="*/ 120206 w 190449"/>
                <a:gd name="connsiteY1" fmla="*/ 2028 h 190343"/>
                <a:gd name="connsiteX2" fmla="*/ 107537 w 190449"/>
                <a:gd name="connsiteY2" fmla="*/ 2790 h 190343"/>
                <a:gd name="connsiteX3" fmla="*/ 106775 w 190449"/>
                <a:gd name="connsiteY3" fmla="*/ 3648 h 190343"/>
                <a:gd name="connsiteX4" fmla="*/ 107537 w 190449"/>
                <a:gd name="connsiteY4" fmla="*/ 16316 h 190343"/>
                <a:gd name="connsiteX5" fmla="*/ 119920 w 190449"/>
                <a:gd name="connsiteY5" fmla="*/ 28698 h 190343"/>
                <a:gd name="connsiteX6" fmla="*/ 64389 w 190449"/>
                <a:gd name="connsiteY6" fmla="*/ 28698 h 190343"/>
                <a:gd name="connsiteX7" fmla="*/ 0 w 190449"/>
                <a:gd name="connsiteY7" fmla="*/ 95278 h 190343"/>
                <a:gd name="connsiteX8" fmla="*/ 11335 w 190449"/>
                <a:gd name="connsiteY8" fmla="*/ 132426 h 190343"/>
                <a:gd name="connsiteX9" fmla="*/ 24575 w 190449"/>
                <a:gd name="connsiteY9" fmla="*/ 134616 h 190343"/>
                <a:gd name="connsiteX10" fmla="*/ 26765 w 190449"/>
                <a:gd name="connsiteY10" fmla="*/ 121377 h 190343"/>
                <a:gd name="connsiteX11" fmla="*/ 26765 w 190449"/>
                <a:gd name="connsiteY11" fmla="*/ 121377 h 190343"/>
                <a:gd name="connsiteX12" fmla="*/ 25432 w 190449"/>
                <a:gd name="connsiteY12" fmla="*/ 119281 h 190343"/>
                <a:gd name="connsiteX13" fmla="*/ 42577 w 190449"/>
                <a:gd name="connsiteY13" fmla="*/ 54225 h 190343"/>
                <a:gd name="connsiteX14" fmla="*/ 66580 w 190449"/>
                <a:gd name="connsiteY14" fmla="*/ 47748 h 190343"/>
                <a:gd name="connsiteX15" fmla="*/ 119825 w 190449"/>
                <a:gd name="connsiteY15" fmla="*/ 47748 h 190343"/>
                <a:gd name="connsiteX16" fmla="*/ 107442 w 190449"/>
                <a:gd name="connsiteY16" fmla="*/ 60131 h 190343"/>
                <a:gd name="connsiteX17" fmla="*/ 106680 w 190449"/>
                <a:gd name="connsiteY17" fmla="*/ 60988 h 190343"/>
                <a:gd name="connsiteX18" fmla="*/ 108014 w 190449"/>
                <a:gd name="connsiteY18" fmla="*/ 74418 h 190343"/>
                <a:gd name="connsiteX19" fmla="*/ 120872 w 190449"/>
                <a:gd name="connsiteY19" fmla="*/ 73656 h 190343"/>
                <a:gd name="connsiteX20" fmla="*/ 149543 w 190449"/>
                <a:gd name="connsiteY20" fmla="*/ 45081 h 190343"/>
                <a:gd name="connsiteX21" fmla="*/ 150305 w 190449"/>
                <a:gd name="connsiteY21" fmla="*/ 44224 h 190343"/>
                <a:gd name="connsiteX22" fmla="*/ 149543 w 190449"/>
                <a:gd name="connsiteY22" fmla="*/ 31556 h 190343"/>
                <a:gd name="connsiteX23" fmla="*/ 120968 w 190449"/>
                <a:gd name="connsiteY23" fmla="*/ 2981 h 190343"/>
                <a:gd name="connsiteX24" fmla="*/ 178880 w 190449"/>
                <a:gd name="connsiteY24" fmla="*/ 57750 h 190343"/>
                <a:gd name="connsiteX25" fmla="*/ 165544 w 190449"/>
                <a:gd name="connsiteY25" fmla="*/ 56130 h 190343"/>
                <a:gd name="connsiteX26" fmla="*/ 161925 w 190449"/>
                <a:gd name="connsiteY26" fmla="*/ 63655 h 190343"/>
                <a:gd name="connsiteX27" fmla="*/ 163544 w 190449"/>
                <a:gd name="connsiteY27" fmla="*/ 68989 h 190343"/>
                <a:gd name="connsiteX28" fmla="*/ 150019 w 190449"/>
                <a:gd name="connsiteY28" fmla="*/ 134902 h 190343"/>
                <a:gd name="connsiteX29" fmla="*/ 123825 w 190449"/>
                <a:gd name="connsiteY29" fmla="*/ 142808 h 190343"/>
                <a:gd name="connsiteX30" fmla="*/ 70580 w 190449"/>
                <a:gd name="connsiteY30" fmla="*/ 142808 h 190343"/>
                <a:gd name="connsiteX31" fmla="*/ 82868 w 190449"/>
                <a:gd name="connsiteY31" fmla="*/ 130521 h 190343"/>
                <a:gd name="connsiteX32" fmla="*/ 83630 w 190449"/>
                <a:gd name="connsiteY32" fmla="*/ 129568 h 190343"/>
                <a:gd name="connsiteX33" fmla="*/ 83630 w 190449"/>
                <a:gd name="connsiteY33" fmla="*/ 117852 h 190343"/>
                <a:gd name="connsiteX34" fmla="*/ 82868 w 190449"/>
                <a:gd name="connsiteY34" fmla="*/ 116995 h 190343"/>
                <a:gd name="connsiteX35" fmla="*/ 81915 w 190449"/>
                <a:gd name="connsiteY35" fmla="*/ 116233 h 190343"/>
                <a:gd name="connsiteX36" fmla="*/ 70199 w 190449"/>
                <a:gd name="connsiteY36" fmla="*/ 116233 h 190343"/>
                <a:gd name="connsiteX37" fmla="*/ 69342 w 190449"/>
                <a:gd name="connsiteY37" fmla="*/ 116995 h 190343"/>
                <a:gd name="connsiteX38" fmla="*/ 40672 w 190449"/>
                <a:gd name="connsiteY38" fmla="*/ 145570 h 190343"/>
                <a:gd name="connsiteX39" fmla="*/ 39910 w 190449"/>
                <a:gd name="connsiteY39" fmla="*/ 146427 h 190343"/>
                <a:gd name="connsiteX40" fmla="*/ 39910 w 190449"/>
                <a:gd name="connsiteY40" fmla="*/ 158143 h 190343"/>
                <a:gd name="connsiteX41" fmla="*/ 40672 w 190449"/>
                <a:gd name="connsiteY41" fmla="*/ 159000 h 190343"/>
                <a:gd name="connsiteX42" fmla="*/ 69342 w 190449"/>
                <a:gd name="connsiteY42" fmla="*/ 187575 h 190343"/>
                <a:gd name="connsiteX43" fmla="*/ 70295 w 190449"/>
                <a:gd name="connsiteY43" fmla="*/ 188337 h 190343"/>
                <a:gd name="connsiteX44" fmla="*/ 83630 w 190449"/>
                <a:gd name="connsiteY44" fmla="*/ 186623 h 190343"/>
                <a:gd name="connsiteX45" fmla="*/ 83630 w 190449"/>
                <a:gd name="connsiteY45" fmla="*/ 174907 h 190343"/>
                <a:gd name="connsiteX46" fmla="*/ 82868 w 190449"/>
                <a:gd name="connsiteY46" fmla="*/ 174050 h 190343"/>
                <a:gd name="connsiteX47" fmla="*/ 70485 w 190449"/>
                <a:gd name="connsiteY47" fmla="*/ 161667 h 190343"/>
                <a:gd name="connsiteX48" fmla="*/ 126111 w 190449"/>
                <a:gd name="connsiteY48" fmla="*/ 161667 h 190343"/>
                <a:gd name="connsiteX49" fmla="*/ 190405 w 190449"/>
                <a:gd name="connsiteY49" fmla="*/ 92706 h 190343"/>
                <a:gd name="connsiteX50" fmla="*/ 178880 w 190449"/>
                <a:gd name="connsiteY50" fmla="*/ 57559 h 190343"/>
                <a:gd name="connsiteX51" fmla="*/ 178880 w 190449"/>
                <a:gd name="connsiteY51" fmla="*/ 57559 h 190343"/>
                <a:gd name="connsiteX52" fmla="*/ 178880 w 190449"/>
                <a:gd name="connsiteY52" fmla="*/ 57559 h 19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449" h="190343">
                  <a:moveTo>
                    <a:pt x="121063" y="2790"/>
                  </a:moveTo>
                  <a:lnTo>
                    <a:pt x="120206" y="2028"/>
                  </a:lnTo>
                  <a:cubicBezTo>
                    <a:pt x="116396" y="-924"/>
                    <a:pt x="110966" y="-639"/>
                    <a:pt x="107537" y="2790"/>
                  </a:cubicBezTo>
                  <a:lnTo>
                    <a:pt x="106775" y="3648"/>
                  </a:lnTo>
                  <a:cubicBezTo>
                    <a:pt x="103823" y="7458"/>
                    <a:pt x="104108" y="12887"/>
                    <a:pt x="107537" y="16316"/>
                  </a:cubicBezTo>
                  <a:lnTo>
                    <a:pt x="119920" y="28698"/>
                  </a:lnTo>
                  <a:lnTo>
                    <a:pt x="64389" y="28698"/>
                  </a:lnTo>
                  <a:cubicBezTo>
                    <a:pt x="28480" y="29937"/>
                    <a:pt x="0" y="59369"/>
                    <a:pt x="0" y="95278"/>
                  </a:cubicBezTo>
                  <a:cubicBezTo>
                    <a:pt x="0" y="108994"/>
                    <a:pt x="4191" y="121853"/>
                    <a:pt x="11335" y="132426"/>
                  </a:cubicBezTo>
                  <a:cubicBezTo>
                    <a:pt x="14383" y="136712"/>
                    <a:pt x="20384" y="137664"/>
                    <a:pt x="24575" y="134616"/>
                  </a:cubicBezTo>
                  <a:cubicBezTo>
                    <a:pt x="28861" y="131568"/>
                    <a:pt x="29813" y="125568"/>
                    <a:pt x="26765" y="121377"/>
                  </a:cubicBezTo>
                  <a:lnTo>
                    <a:pt x="26765" y="121377"/>
                  </a:lnTo>
                  <a:lnTo>
                    <a:pt x="25432" y="119281"/>
                  </a:lnTo>
                  <a:cubicBezTo>
                    <a:pt x="12192" y="96612"/>
                    <a:pt x="19907" y="67465"/>
                    <a:pt x="42577" y="54225"/>
                  </a:cubicBezTo>
                  <a:cubicBezTo>
                    <a:pt x="49816" y="49939"/>
                    <a:pt x="58103" y="47748"/>
                    <a:pt x="66580" y="47748"/>
                  </a:cubicBezTo>
                  <a:lnTo>
                    <a:pt x="119825" y="47748"/>
                  </a:lnTo>
                  <a:lnTo>
                    <a:pt x="107442" y="60131"/>
                  </a:lnTo>
                  <a:lnTo>
                    <a:pt x="106680" y="60988"/>
                  </a:lnTo>
                  <a:cubicBezTo>
                    <a:pt x="103346" y="65084"/>
                    <a:pt x="104013" y="71085"/>
                    <a:pt x="108014" y="74418"/>
                  </a:cubicBezTo>
                  <a:cubicBezTo>
                    <a:pt x="111824" y="77562"/>
                    <a:pt x="117443" y="77181"/>
                    <a:pt x="120872" y="73656"/>
                  </a:cubicBezTo>
                  <a:lnTo>
                    <a:pt x="149543" y="45081"/>
                  </a:lnTo>
                  <a:lnTo>
                    <a:pt x="150305" y="44224"/>
                  </a:lnTo>
                  <a:cubicBezTo>
                    <a:pt x="153257" y="40414"/>
                    <a:pt x="152972" y="34985"/>
                    <a:pt x="149543" y="31556"/>
                  </a:cubicBezTo>
                  <a:cubicBezTo>
                    <a:pt x="149543" y="31556"/>
                    <a:pt x="120872" y="2981"/>
                    <a:pt x="120968" y="2981"/>
                  </a:cubicBezTo>
                  <a:close/>
                  <a:moveTo>
                    <a:pt x="178880" y="57750"/>
                  </a:moveTo>
                  <a:cubicBezTo>
                    <a:pt x="175641" y="53559"/>
                    <a:pt x="169640" y="52892"/>
                    <a:pt x="165544" y="56130"/>
                  </a:cubicBezTo>
                  <a:cubicBezTo>
                    <a:pt x="163259" y="57940"/>
                    <a:pt x="161830" y="60702"/>
                    <a:pt x="161925" y="63655"/>
                  </a:cubicBezTo>
                  <a:cubicBezTo>
                    <a:pt x="161925" y="65655"/>
                    <a:pt x="162497" y="67465"/>
                    <a:pt x="163544" y="68989"/>
                  </a:cubicBezTo>
                  <a:cubicBezTo>
                    <a:pt x="178022" y="90897"/>
                    <a:pt x="172022" y="120424"/>
                    <a:pt x="150019" y="134902"/>
                  </a:cubicBezTo>
                  <a:cubicBezTo>
                    <a:pt x="142208" y="140046"/>
                    <a:pt x="133160" y="142808"/>
                    <a:pt x="123825" y="142808"/>
                  </a:cubicBezTo>
                  <a:lnTo>
                    <a:pt x="70580" y="142808"/>
                  </a:lnTo>
                  <a:lnTo>
                    <a:pt x="82868" y="130521"/>
                  </a:lnTo>
                  <a:lnTo>
                    <a:pt x="83630" y="129568"/>
                  </a:lnTo>
                  <a:cubicBezTo>
                    <a:pt x="86297" y="126139"/>
                    <a:pt x="86297" y="121281"/>
                    <a:pt x="83630" y="117852"/>
                  </a:cubicBezTo>
                  <a:lnTo>
                    <a:pt x="82868" y="116995"/>
                  </a:lnTo>
                  <a:lnTo>
                    <a:pt x="81915" y="116233"/>
                  </a:lnTo>
                  <a:cubicBezTo>
                    <a:pt x="78486" y="113566"/>
                    <a:pt x="73628" y="113566"/>
                    <a:pt x="70199" y="116233"/>
                  </a:cubicBezTo>
                  <a:lnTo>
                    <a:pt x="69342" y="116995"/>
                  </a:lnTo>
                  <a:lnTo>
                    <a:pt x="40672" y="145570"/>
                  </a:lnTo>
                  <a:lnTo>
                    <a:pt x="39910" y="146427"/>
                  </a:lnTo>
                  <a:cubicBezTo>
                    <a:pt x="37243" y="149856"/>
                    <a:pt x="37243" y="154714"/>
                    <a:pt x="39910" y="158143"/>
                  </a:cubicBezTo>
                  <a:lnTo>
                    <a:pt x="40672" y="159000"/>
                  </a:lnTo>
                  <a:lnTo>
                    <a:pt x="69342" y="187575"/>
                  </a:lnTo>
                  <a:lnTo>
                    <a:pt x="70295" y="188337"/>
                  </a:lnTo>
                  <a:cubicBezTo>
                    <a:pt x="74486" y="191576"/>
                    <a:pt x="80486" y="190814"/>
                    <a:pt x="83630" y="186623"/>
                  </a:cubicBezTo>
                  <a:cubicBezTo>
                    <a:pt x="86297" y="183194"/>
                    <a:pt x="86297" y="178336"/>
                    <a:pt x="83630" y="174907"/>
                  </a:cubicBezTo>
                  <a:lnTo>
                    <a:pt x="82868" y="174050"/>
                  </a:lnTo>
                  <a:lnTo>
                    <a:pt x="70485" y="161667"/>
                  </a:lnTo>
                  <a:lnTo>
                    <a:pt x="126111" y="161667"/>
                  </a:lnTo>
                  <a:cubicBezTo>
                    <a:pt x="162878" y="160334"/>
                    <a:pt x="191738" y="129568"/>
                    <a:pt x="190405" y="92706"/>
                  </a:cubicBezTo>
                  <a:cubicBezTo>
                    <a:pt x="189929" y="80133"/>
                    <a:pt x="186023" y="67941"/>
                    <a:pt x="178880" y="57559"/>
                  </a:cubicBezTo>
                  <a:lnTo>
                    <a:pt x="178880" y="57559"/>
                  </a:lnTo>
                  <a:cubicBezTo>
                    <a:pt x="178880" y="57559"/>
                    <a:pt x="178880" y="57559"/>
                    <a:pt x="178880" y="57559"/>
                  </a:cubicBezTo>
                  <a:close/>
                </a:path>
              </a:pathLst>
            </a:custGeom>
            <a:solidFill>
              <a:schemeClr val="tx1"/>
            </a:solidFill>
            <a:ln w="9525" cap="flat" cmpd="sng" algn="ctr">
              <a:noFill/>
              <a:prstDash val="solid"/>
              <a:headEnd type="none" w="med" len="med"/>
              <a:tailEnd type="none" w="med" len="med"/>
            </a:ln>
            <a:effectLst>
              <a:outerShdw blurRad="63500" dist="635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fontAlgn="base">
                <a:spcBef>
                  <a:spcPct val="0"/>
                </a:spcBef>
                <a:spcAft>
                  <a:spcPct val="0"/>
                </a:spcAft>
                <a:buClrTx/>
                <a:defRPr/>
              </a:pPr>
              <a:endParaRPr lang="en-US" sz="1200" b="1">
                <a:ln w="3175">
                  <a:noFill/>
                </a:ln>
                <a:gradFill>
                  <a:gsLst>
                    <a:gs pos="70225">
                      <a:srgbClr val="000000"/>
                    </a:gs>
                    <a:gs pos="53933">
                      <a:srgbClr val="000000"/>
                    </a:gs>
                  </a:gsLst>
                  <a:path path="circle">
                    <a:fillToRect l="100000" b="100000"/>
                  </a:path>
                </a:gradFill>
                <a:latin typeface="Segoe UI Semibold"/>
                <a:ea typeface="+mn-ea"/>
                <a:cs typeface="Segoe UI" pitchFamily="34" charset="0"/>
              </a:endParaRPr>
            </a:p>
          </p:txBody>
        </p:sp>
      </p:grpSp>
      <p:sp>
        <p:nvSpPr>
          <p:cNvPr id="28" name="TextBox 27">
            <a:extLst>
              <a:ext uri="{FF2B5EF4-FFF2-40B4-BE49-F238E27FC236}">
                <a16:creationId xmlns:a16="http://schemas.microsoft.com/office/drawing/2014/main" id="{7ABE2DC2-7F92-249B-C29A-F61DB5765F8A}"/>
              </a:ext>
            </a:extLst>
          </p:cNvPr>
          <p:cNvSpPr txBox="1"/>
          <p:nvPr/>
        </p:nvSpPr>
        <p:spPr>
          <a:xfrm>
            <a:off x="4023663" y="3353068"/>
            <a:ext cx="1105526"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192">
              <a:spcAft>
                <a:spcPts val="1175"/>
              </a:spcAft>
              <a:defRPr sz="1600">
                <a:ln w="3175">
                  <a:noFill/>
                </a:ln>
                <a:gradFill>
                  <a:gsLst>
                    <a:gs pos="0">
                      <a:srgbClr val="0078D4"/>
                    </a:gs>
                    <a:gs pos="100000">
                      <a:srgbClr val="0078D4"/>
                    </a:gs>
                  </a:gsLst>
                  <a:lin ang="5400000" scaled="0"/>
                </a:gradFill>
                <a:latin typeface="Segoe UI Semibold"/>
                <a:cs typeface="Segoe UI Semilight" panose="020B0402040204020203"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defTabSz="685512">
              <a:spcAft>
                <a:spcPts val="0"/>
              </a:spcAft>
              <a:buClrTx/>
              <a:defRPr/>
            </a:pPr>
            <a:r>
              <a:rPr lang="en-US" sz="1350" b="1" kern="1200" dirty="0">
                <a:gradFill>
                  <a:gsLst>
                    <a:gs pos="72989">
                      <a:srgbClr val="FFFFFF"/>
                    </a:gs>
                    <a:gs pos="42000">
                      <a:srgbClr val="FFFFFF"/>
                    </a:gs>
                  </a:gsLst>
                  <a:path path="circle">
                    <a:fillToRect r="100000" b="100000"/>
                  </a:path>
                </a:gradFill>
                <a:cs typeface="Segoe UI Semibold" panose="020B0502040204020203" pitchFamily="34" charset="0"/>
              </a:rPr>
              <a:t>Cost and fleet management</a:t>
            </a:r>
          </a:p>
        </p:txBody>
      </p:sp>
      <p:grpSp>
        <p:nvGrpSpPr>
          <p:cNvPr id="19" name="Group 18">
            <a:extLst>
              <a:ext uri="{FF2B5EF4-FFF2-40B4-BE49-F238E27FC236}">
                <a16:creationId xmlns:a16="http://schemas.microsoft.com/office/drawing/2014/main" id="{74091000-E6DA-0B10-75CE-0B4DC02741F1}"/>
              </a:ext>
              <a:ext uri="{C183D7F6-B498-43B3-948B-1728B52AA6E4}">
                <adec:decorative xmlns:adec="http://schemas.microsoft.com/office/drawing/2017/decorative" val="1"/>
              </a:ext>
            </a:extLst>
          </p:cNvPr>
          <p:cNvGrpSpPr/>
          <p:nvPr/>
        </p:nvGrpSpPr>
        <p:grpSpPr>
          <a:xfrm>
            <a:off x="3496810" y="3364654"/>
            <a:ext cx="392325" cy="392325"/>
            <a:chOff x="4662413" y="4486205"/>
            <a:chExt cx="523100" cy="523100"/>
          </a:xfrm>
        </p:grpSpPr>
        <p:sp>
          <p:nvSpPr>
            <p:cNvPr id="29" name="Oval 28">
              <a:extLst>
                <a:ext uri="{FF2B5EF4-FFF2-40B4-BE49-F238E27FC236}">
                  <a16:creationId xmlns:a16="http://schemas.microsoft.com/office/drawing/2014/main" id="{C8B2647A-4E0F-1A27-13F5-C11A90D590F3}"/>
                </a:ext>
                <a:ext uri="{C183D7F6-B498-43B3-948B-1728B52AA6E4}">
                  <adec:decorative xmlns:adec="http://schemas.microsoft.com/office/drawing/2017/decorative" val="1"/>
                </a:ext>
              </a:extLst>
            </p:cNvPr>
            <p:cNvSpPr/>
            <p:nvPr/>
          </p:nvSpPr>
          <p:spPr bwMode="auto">
            <a:xfrm>
              <a:off x="4662413" y="4486205"/>
              <a:ext cx="523100" cy="5231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525" kern="1200">
                <a:solidFill>
                  <a:srgbClr val="FFFFFF"/>
                </a:solidFill>
                <a:latin typeface="Segoe UI Semibold"/>
                <a:ea typeface="+mn-ea"/>
                <a:cs typeface="+mn-cs"/>
              </a:endParaRPr>
            </a:p>
          </p:txBody>
        </p:sp>
        <p:sp>
          <p:nvSpPr>
            <p:cNvPr id="62" name="Freeform 61">
              <a:extLst>
                <a:ext uri="{FF2B5EF4-FFF2-40B4-BE49-F238E27FC236}">
                  <a16:creationId xmlns:a16="http://schemas.microsoft.com/office/drawing/2014/main" id="{A831E4B4-E446-0A31-1D73-27F5CDFA89A5}"/>
                </a:ext>
              </a:extLst>
            </p:cNvPr>
            <p:cNvSpPr>
              <a:spLocks noChangeAspect="1"/>
            </p:cNvSpPr>
            <p:nvPr/>
          </p:nvSpPr>
          <p:spPr>
            <a:xfrm>
              <a:off x="4779963" y="4639755"/>
              <a:ext cx="288000" cy="216000"/>
            </a:xfrm>
            <a:custGeom>
              <a:avLst/>
              <a:gdLst>
                <a:gd name="connsiteX0" fmla="*/ 254337 w 344862"/>
                <a:gd name="connsiteY0" fmla="*/ 129324 h 258646"/>
                <a:gd name="connsiteX1" fmla="*/ 215540 w 344862"/>
                <a:gd name="connsiteY1" fmla="*/ 168121 h 258646"/>
                <a:gd name="connsiteX2" fmla="*/ 215540 w 344862"/>
                <a:gd name="connsiteY2" fmla="*/ 185364 h 258646"/>
                <a:gd name="connsiteX3" fmla="*/ 241404 w 344862"/>
                <a:gd name="connsiteY3" fmla="*/ 185364 h 258646"/>
                <a:gd name="connsiteX4" fmla="*/ 241404 w 344862"/>
                <a:gd name="connsiteY4" fmla="*/ 168121 h 258646"/>
                <a:gd name="connsiteX5" fmla="*/ 254337 w 344862"/>
                <a:gd name="connsiteY5" fmla="*/ 155188 h 258646"/>
                <a:gd name="connsiteX6" fmla="*/ 271580 w 344862"/>
                <a:gd name="connsiteY6" fmla="*/ 155188 h 258646"/>
                <a:gd name="connsiteX7" fmla="*/ 271580 w 344862"/>
                <a:gd name="connsiteY7" fmla="*/ 129324 h 258646"/>
                <a:gd name="connsiteX8" fmla="*/ 21553 w 344862"/>
                <a:gd name="connsiteY8" fmla="*/ 129324 h 258646"/>
                <a:gd name="connsiteX9" fmla="*/ 21553 w 344862"/>
                <a:gd name="connsiteY9" fmla="*/ 155188 h 258646"/>
                <a:gd name="connsiteX10" fmla="*/ 38796 w 344862"/>
                <a:gd name="connsiteY10" fmla="*/ 155188 h 258646"/>
                <a:gd name="connsiteX11" fmla="*/ 51730 w 344862"/>
                <a:gd name="connsiteY11" fmla="*/ 168121 h 258646"/>
                <a:gd name="connsiteX12" fmla="*/ 51730 w 344862"/>
                <a:gd name="connsiteY12" fmla="*/ 185364 h 258646"/>
                <a:gd name="connsiteX13" fmla="*/ 77595 w 344862"/>
                <a:gd name="connsiteY13" fmla="*/ 185364 h 258646"/>
                <a:gd name="connsiteX14" fmla="*/ 77595 w 344862"/>
                <a:gd name="connsiteY14" fmla="*/ 168121 h 258646"/>
                <a:gd name="connsiteX15" fmla="*/ 38796 w 344862"/>
                <a:gd name="connsiteY15" fmla="*/ 129324 h 258646"/>
                <a:gd name="connsiteX16" fmla="*/ 146568 w 344862"/>
                <a:gd name="connsiteY16" fmla="*/ 68972 h 258646"/>
                <a:gd name="connsiteX17" fmla="*/ 107769 w 344862"/>
                <a:gd name="connsiteY17" fmla="*/ 107769 h 258646"/>
                <a:gd name="connsiteX18" fmla="*/ 146568 w 344862"/>
                <a:gd name="connsiteY18" fmla="*/ 146567 h 258646"/>
                <a:gd name="connsiteX19" fmla="*/ 185364 w 344862"/>
                <a:gd name="connsiteY19" fmla="*/ 107769 h 258646"/>
                <a:gd name="connsiteX20" fmla="*/ 146568 w 344862"/>
                <a:gd name="connsiteY20" fmla="*/ 68972 h 258646"/>
                <a:gd name="connsiteX21" fmla="*/ 318998 w 344862"/>
                <a:gd name="connsiteY21" fmla="*/ 41383 h 258646"/>
                <a:gd name="connsiteX22" fmla="*/ 344862 w 344862"/>
                <a:gd name="connsiteY22" fmla="*/ 86215 h 258646"/>
                <a:gd name="connsiteX23" fmla="*/ 344862 w 344862"/>
                <a:gd name="connsiteY23" fmla="*/ 176741 h 258646"/>
                <a:gd name="connsiteX24" fmla="*/ 262957 w 344862"/>
                <a:gd name="connsiteY24" fmla="*/ 258646 h 258646"/>
                <a:gd name="connsiteX25" fmla="*/ 86215 w 344862"/>
                <a:gd name="connsiteY25" fmla="*/ 258646 h 258646"/>
                <a:gd name="connsiteX26" fmla="*/ 41383 w 344862"/>
                <a:gd name="connsiteY26" fmla="*/ 232782 h 258646"/>
                <a:gd name="connsiteX27" fmla="*/ 262957 w 344862"/>
                <a:gd name="connsiteY27" fmla="*/ 232782 h 258646"/>
                <a:gd name="connsiteX28" fmla="*/ 318998 w 344862"/>
                <a:gd name="connsiteY28" fmla="*/ 176741 h 258646"/>
                <a:gd name="connsiteX29" fmla="*/ 215540 w 344862"/>
                <a:gd name="connsiteY29" fmla="*/ 21553 h 258646"/>
                <a:gd name="connsiteX30" fmla="*/ 215540 w 344862"/>
                <a:gd name="connsiteY30" fmla="*/ 38796 h 258646"/>
                <a:gd name="connsiteX31" fmla="*/ 254337 w 344862"/>
                <a:gd name="connsiteY31" fmla="*/ 77595 h 258646"/>
                <a:gd name="connsiteX32" fmla="*/ 271580 w 344862"/>
                <a:gd name="connsiteY32" fmla="*/ 77595 h 258646"/>
                <a:gd name="connsiteX33" fmla="*/ 271580 w 344862"/>
                <a:gd name="connsiteY33" fmla="*/ 51729 h 258646"/>
                <a:gd name="connsiteX34" fmla="*/ 254337 w 344862"/>
                <a:gd name="connsiteY34" fmla="*/ 51729 h 258646"/>
                <a:gd name="connsiteX35" fmla="*/ 241404 w 344862"/>
                <a:gd name="connsiteY35" fmla="*/ 38796 h 258646"/>
                <a:gd name="connsiteX36" fmla="*/ 241404 w 344862"/>
                <a:gd name="connsiteY36" fmla="*/ 21553 h 258646"/>
                <a:gd name="connsiteX37" fmla="*/ 51730 w 344862"/>
                <a:gd name="connsiteY37" fmla="*/ 21553 h 258646"/>
                <a:gd name="connsiteX38" fmla="*/ 51730 w 344862"/>
                <a:gd name="connsiteY38" fmla="*/ 38796 h 258646"/>
                <a:gd name="connsiteX39" fmla="*/ 38796 w 344862"/>
                <a:gd name="connsiteY39" fmla="*/ 51729 h 258646"/>
                <a:gd name="connsiteX40" fmla="*/ 21553 w 344862"/>
                <a:gd name="connsiteY40" fmla="*/ 51729 h 258646"/>
                <a:gd name="connsiteX41" fmla="*/ 21553 w 344862"/>
                <a:gd name="connsiteY41" fmla="*/ 77595 h 258646"/>
                <a:gd name="connsiteX42" fmla="*/ 38796 w 344862"/>
                <a:gd name="connsiteY42" fmla="*/ 77595 h 258646"/>
                <a:gd name="connsiteX43" fmla="*/ 77595 w 344862"/>
                <a:gd name="connsiteY43" fmla="*/ 38796 h 258646"/>
                <a:gd name="connsiteX44" fmla="*/ 77595 w 344862"/>
                <a:gd name="connsiteY44" fmla="*/ 21553 h 258646"/>
                <a:gd name="connsiteX45" fmla="*/ 30176 w 344862"/>
                <a:gd name="connsiteY45" fmla="*/ 0 h 258646"/>
                <a:gd name="connsiteX46" fmla="*/ 262957 w 344862"/>
                <a:gd name="connsiteY46" fmla="*/ 0 h 258646"/>
                <a:gd name="connsiteX47" fmla="*/ 293133 w 344862"/>
                <a:gd name="connsiteY47" fmla="*/ 30176 h 258646"/>
                <a:gd name="connsiteX48" fmla="*/ 293133 w 344862"/>
                <a:gd name="connsiteY48" fmla="*/ 176741 h 258646"/>
                <a:gd name="connsiteX49" fmla="*/ 262957 w 344862"/>
                <a:gd name="connsiteY49" fmla="*/ 206917 h 258646"/>
                <a:gd name="connsiteX50" fmla="*/ 30176 w 344862"/>
                <a:gd name="connsiteY50" fmla="*/ 206917 h 258646"/>
                <a:gd name="connsiteX51" fmla="*/ 0 w 344862"/>
                <a:gd name="connsiteY51" fmla="*/ 176741 h 258646"/>
                <a:gd name="connsiteX52" fmla="*/ 0 w 344862"/>
                <a:gd name="connsiteY52" fmla="*/ 30176 h 258646"/>
                <a:gd name="connsiteX53" fmla="*/ 30176 w 344862"/>
                <a:gd name="connsiteY53" fmla="*/ 0 h 25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4862" h="258646">
                  <a:moveTo>
                    <a:pt x="254337" y="129324"/>
                  </a:moveTo>
                  <a:cubicBezTo>
                    <a:pt x="232955" y="129324"/>
                    <a:pt x="215540" y="146739"/>
                    <a:pt x="215540" y="168121"/>
                  </a:cubicBezTo>
                  <a:lnTo>
                    <a:pt x="215540" y="185364"/>
                  </a:lnTo>
                  <a:lnTo>
                    <a:pt x="241404" y="185364"/>
                  </a:lnTo>
                  <a:lnTo>
                    <a:pt x="241404" y="168121"/>
                  </a:lnTo>
                  <a:cubicBezTo>
                    <a:pt x="241404" y="161051"/>
                    <a:pt x="247267" y="155188"/>
                    <a:pt x="254337" y="155188"/>
                  </a:cubicBezTo>
                  <a:lnTo>
                    <a:pt x="271580" y="155188"/>
                  </a:lnTo>
                  <a:lnTo>
                    <a:pt x="271580" y="129324"/>
                  </a:lnTo>
                  <a:close/>
                  <a:moveTo>
                    <a:pt x="21553" y="129324"/>
                  </a:moveTo>
                  <a:lnTo>
                    <a:pt x="21553" y="155188"/>
                  </a:lnTo>
                  <a:lnTo>
                    <a:pt x="38796" y="155188"/>
                  </a:lnTo>
                  <a:cubicBezTo>
                    <a:pt x="45868" y="155188"/>
                    <a:pt x="51730" y="161051"/>
                    <a:pt x="51730" y="168121"/>
                  </a:cubicBezTo>
                  <a:lnTo>
                    <a:pt x="51730" y="185364"/>
                  </a:lnTo>
                  <a:lnTo>
                    <a:pt x="77595" y="185364"/>
                  </a:lnTo>
                  <a:lnTo>
                    <a:pt x="77595" y="168121"/>
                  </a:lnTo>
                  <a:cubicBezTo>
                    <a:pt x="77595" y="146739"/>
                    <a:pt x="60178" y="129324"/>
                    <a:pt x="38796" y="129324"/>
                  </a:cubicBezTo>
                  <a:close/>
                  <a:moveTo>
                    <a:pt x="146568" y="68972"/>
                  </a:moveTo>
                  <a:cubicBezTo>
                    <a:pt x="125186" y="68972"/>
                    <a:pt x="107769" y="86388"/>
                    <a:pt x="107769" y="107769"/>
                  </a:cubicBezTo>
                  <a:cubicBezTo>
                    <a:pt x="107769" y="129150"/>
                    <a:pt x="125186" y="146567"/>
                    <a:pt x="146568" y="146567"/>
                  </a:cubicBezTo>
                  <a:cubicBezTo>
                    <a:pt x="167949" y="146567"/>
                    <a:pt x="185364" y="129150"/>
                    <a:pt x="185364" y="107769"/>
                  </a:cubicBezTo>
                  <a:cubicBezTo>
                    <a:pt x="185364" y="86388"/>
                    <a:pt x="167949" y="68972"/>
                    <a:pt x="146568" y="68972"/>
                  </a:cubicBezTo>
                  <a:close/>
                  <a:moveTo>
                    <a:pt x="318998" y="41383"/>
                  </a:moveTo>
                  <a:cubicBezTo>
                    <a:pt x="334516" y="50350"/>
                    <a:pt x="344862" y="67075"/>
                    <a:pt x="344862" y="86215"/>
                  </a:cubicBezTo>
                  <a:lnTo>
                    <a:pt x="344862" y="176741"/>
                  </a:lnTo>
                  <a:cubicBezTo>
                    <a:pt x="344862" y="221919"/>
                    <a:pt x="308135" y="258646"/>
                    <a:pt x="262957" y="258646"/>
                  </a:cubicBezTo>
                  <a:lnTo>
                    <a:pt x="86215" y="258646"/>
                  </a:lnTo>
                  <a:cubicBezTo>
                    <a:pt x="67765" y="258646"/>
                    <a:pt x="50694" y="248818"/>
                    <a:pt x="41383" y="232782"/>
                  </a:cubicBezTo>
                  <a:lnTo>
                    <a:pt x="262957" y="232782"/>
                  </a:lnTo>
                  <a:cubicBezTo>
                    <a:pt x="293822" y="232782"/>
                    <a:pt x="318998" y="207606"/>
                    <a:pt x="318998" y="176741"/>
                  </a:cubicBezTo>
                  <a:close/>
                  <a:moveTo>
                    <a:pt x="215540" y="21553"/>
                  </a:moveTo>
                  <a:lnTo>
                    <a:pt x="215540" y="38796"/>
                  </a:lnTo>
                  <a:cubicBezTo>
                    <a:pt x="215540" y="60178"/>
                    <a:pt x="232955" y="77595"/>
                    <a:pt x="254337" y="77595"/>
                  </a:cubicBezTo>
                  <a:lnTo>
                    <a:pt x="271580" y="77595"/>
                  </a:lnTo>
                  <a:lnTo>
                    <a:pt x="271580" y="51729"/>
                  </a:lnTo>
                  <a:lnTo>
                    <a:pt x="254337" y="51729"/>
                  </a:lnTo>
                  <a:cubicBezTo>
                    <a:pt x="247267" y="51729"/>
                    <a:pt x="241404" y="45868"/>
                    <a:pt x="241404" y="38796"/>
                  </a:cubicBezTo>
                  <a:lnTo>
                    <a:pt x="241404" y="21553"/>
                  </a:lnTo>
                  <a:close/>
                  <a:moveTo>
                    <a:pt x="51730" y="21553"/>
                  </a:moveTo>
                  <a:lnTo>
                    <a:pt x="51730" y="38796"/>
                  </a:lnTo>
                  <a:cubicBezTo>
                    <a:pt x="51730" y="45868"/>
                    <a:pt x="45868" y="51729"/>
                    <a:pt x="38796" y="51729"/>
                  </a:cubicBezTo>
                  <a:lnTo>
                    <a:pt x="21553" y="51729"/>
                  </a:lnTo>
                  <a:lnTo>
                    <a:pt x="21553" y="77595"/>
                  </a:lnTo>
                  <a:lnTo>
                    <a:pt x="38796" y="77595"/>
                  </a:lnTo>
                  <a:cubicBezTo>
                    <a:pt x="60178" y="77595"/>
                    <a:pt x="77595" y="60178"/>
                    <a:pt x="77595" y="38796"/>
                  </a:cubicBezTo>
                  <a:lnTo>
                    <a:pt x="77595" y="21553"/>
                  </a:lnTo>
                  <a:close/>
                  <a:moveTo>
                    <a:pt x="30176" y="0"/>
                  </a:moveTo>
                  <a:lnTo>
                    <a:pt x="262957" y="0"/>
                  </a:lnTo>
                  <a:cubicBezTo>
                    <a:pt x="279685" y="0"/>
                    <a:pt x="293133" y="13449"/>
                    <a:pt x="293133" y="30176"/>
                  </a:cubicBezTo>
                  <a:lnTo>
                    <a:pt x="293133" y="176741"/>
                  </a:lnTo>
                  <a:cubicBezTo>
                    <a:pt x="293133" y="193468"/>
                    <a:pt x="279685" y="206917"/>
                    <a:pt x="262957" y="206917"/>
                  </a:cubicBezTo>
                  <a:lnTo>
                    <a:pt x="30176" y="206917"/>
                  </a:lnTo>
                  <a:cubicBezTo>
                    <a:pt x="13448" y="206917"/>
                    <a:pt x="0" y="193468"/>
                    <a:pt x="0" y="176741"/>
                  </a:cubicBezTo>
                  <a:lnTo>
                    <a:pt x="0" y="30176"/>
                  </a:lnTo>
                  <a:cubicBezTo>
                    <a:pt x="0" y="13449"/>
                    <a:pt x="13448" y="0"/>
                    <a:pt x="30176" y="0"/>
                  </a:cubicBezTo>
                  <a:close/>
                </a:path>
              </a:pathLst>
            </a:custGeom>
            <a:solidFill>
              <a:schemeClr val="tx1"/>
            </a:solidFill>
            <a:ln w="9525" cap="flat" cmpd="sng" algn="ctr">
              <a:noFill/>
              <a:prstDash val="solid"/>
              <a:headEnd type="none" w="med" len="med"/>
              <a:tailEnd type="none" w="med" len="med"/>
            </a:ln>
            <a:effectLst>
              <a:outerShdw blurRad="63500" dist="127000" dir="2700000" algn="tl" rotWithShape="0">
                <a:prstClr val="black">
                  <a:alpha val="24302"/>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fontAlgn="base">
                <a:spcBef>
                  <a:spcPct val="0"/>
                </a:spcBef>
                <a:spcAft>
                  <a:spcPct val="0"/>
                </a:spcAft>
                <a:buClrTx/>
                <a:defRPr/>
              </a:pPr>
              <a:endParaRPr lang="en-US" sz="1200" b="1">
                <a:ln w="3175">
                  <a:noFill/>
                </a:ln>
                <a:gradFill>
                  <a:gsLst>
                    <a:gs pos="70225">
                      <a:srgbClr val="000000"/>
                    </a:gs>
                    <a:gs pos="53933">
                      <a:srgbClr val="000000"/>
                    </a:gs>
                  </a:gsLst>
                  <a:path path="circle">
                    <a:fillToRect l="100000" b="100000"/>
                  </a:path>
                </a:gradFill>
                <a:latin typeface="Segoe UI Semibold"/>
                <a:ea typeface="+mn-ea"/>
                <a:cs typeface="Segoe UI" pitchFamily="34" charset="0"/>
              </a:endParaRPr>
            </a:p>
          </p:txBody>
        </p:sp>
      </p:grpSp>
      <p:grpSp>
        <p:nvGrpSpPr>
          <p:cNvPr id="17" name="Group 16">
            <a:extLst>
              <a:ext uri="{FF2B5EF4-FFF2-40B4-BE49-F238E27FC236}">
                <a16:creationId xmlns:a16="http://schemas.microsoft.com/office/drawing/2014/main" id="{EAE25CFA-FBEC-35A5-DDEA-3806E732C2F8}"/>
              </a:ext>
              <a:ext uri="{C183D7F6-B498-43B3-948B-1728B52AA6E4}">
                <adec:decorative xmlns:adec="http://schemas.microsoft.com/office/drawing/2017/decorative" val="1"/>
              </a:ext>
            </a:extLst>
          </p:cNvPr>
          <p:cNvGrpSpPr/>
          <p:nvPr/>
        </p:nvGrpSpPr>
        <p:grpSpPr>
          <a:xfrm>
            <a:off x="3496810" y="2622698"/>
            <a:ext cx="392325" cy="392325"/>
            <a:chOff x="4662413" y="3496930"/>
            <a:chExt cx="523100" cy="523100"/>
          </a:xfrm>
        </p:grpSpPr>
        <p:sp>
          <p:nvSpPr>
            <p:cNvPr id="24" name="Oval 23">
              <a:extLst>
                <a:ext uri="{FF2B5EF4-FFF2-40B4-BE49-F238E27FC236}">
                  <a16:creationId xmlns:a16="http://schemas.microsoft.com/office/drawing/2014/main" id="{1E5581F9-E9C2-AEC2-B2EF-8BC95425F6F5}"/>
                </a:ext>
                <a:ext uri="{C183D7F6-B498-43B3-948B-1728B52AA6E4}">
                  <adec:decorative xmlns:adec="http://schemas.microsoft.com/office/drawing/2017/decorative" val="1"/>
                </a:ext>
              </a:extLst>
            </p:cNvPr>
            <p:cNvSpPr/>
            <p:nvPr/>
          </p:nvSpPr>
          <p:spPr bwMode="auto">
            <a:xfrm>
              <a:off x="4662413" y="3496930"/>
              <a:ext cx="523100" cy="5231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525" kern="1200">
                <a:solidFill>
                  <a:srgbClr val="FFFFFF"/>
                </a:solidFill>
                <a:latin typeface="Segoe UI Semibold"/>
                <a:ea typeface="+mn-ea"/>
                <a:cs typeface="+mn-cs"/>
              </a:endParaRPr>
            </a:p>
          </p:txBody>
        </p:sp>
        <p:sp>
          <p:nvSpPr>
            <p:cNvPr id="60" name="Graphic 239">
              <a:extLst>
                <a:ext uri="{FF2B5EF4-FFF2-40B4-BE49-F238E27FC236}">
                  <a16:creationId xmlns:a16="http://schemas.microsoft.com/office/drawing/2014/main" id="{D15EFF5D-A0B3-A1EA-355D-2F9D3E9CEE5D}"/>
                </a:ext>
                <a:ext uri="{C183D7F6-B498-43B3-948B-1728B52AA6E4}">
                  <adec:decorative xmlns:adec="http://schemas.microsoft.com/office/drawing/2017/decorative" val="1"/>
                </a:ext>
              </a:extLst>
            </p:cNvPr>
            <p:cNvSpPr>
              <a:spLocks noChangeAspect="1"/>
            </p:cNvSpPr>
            <p:nvPr/>
          </p:nvSpPr>
          <p:spPr>
            <a:xfrm>
              <a:off x="4779932" y="3614480"/>
              <a:ext cx="288062" cy="28800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solidFill>
              <a:schemeClr val="tx1"/>
            </a:solidFill>
            <a:ln w="9525" cap="flat" cmpd="sng" algn="ctr">
              <a:noFill/>
              <a:prstDash val="solid"/>
              <a:headEnd type="none" w="med" len="med"/>
              <a:tailEnd type="none" w="med" len="med"/>
            </a:ln>
            <a:effectLst>
              <a:outerShdw blurRad="63500" dist="635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fontAlgn="base">
                <a:spcBef>
                  <a:spcPct val="0"/>
                </a:spcBef>
                <a:spcAft>
                  <a:spcPct val="0"/>
                </a:spcAft>
                <a:buClrTx/>
                <a:defRPr/>
              </a:pPr>
              <a:endParaRPr lang="en-US" sz="1200" b="1">
                <a:ln w="3175">
                  <a:noFill/>
                </a:ln>
                <a:gradFill>
                  <a:gsLst>
                    <a:gs pos="70225">
                      <a:srgbClr val="000000"/>
                    </a:gs>
                    <a:gs pos="53933">
                      <a:srgbClr val="000000"/>
                    </a:gs>
                  </a:gsLst>
                  <a:path path="circle">
                    <a:fillToRect l="100000" b="100000"/>
                  </a:path>
                </a:gradFill>
                <a:latin typeface="Segoe UI Semibold"/>
                <a:ea typeface="+mn-ea"/>
                <a:cs typeface="Segoe UI" pitchFamily="34" charset="0"/>
              </a:endParaRPr>
            </a:p>
          </p:txBody>
        </p:sp>
      </p:grpSp>
      <p:sp>
        <p:nvSpPr>
          <p:cNvPr id="40" name="TextBox 39">
            <a:extLst>
              <a:ext uri="{FF2B5EF4-FFF2-40B4-BE49-F238E27FC236}">
                <a16:creationId xmlns:a16="http://schemas.microsoft.com/office/drawing/2014/main" id="{1DCE5551-0FD1-87E9-5C3C-9593DD90C2A6}"/>
              </a:ext>
            </a:extLst>
          </p:cNvPr>
          <p:cNvSpPr txBox="1"/>
          <p:nvPr/>
        </p:nvSpPr>
        <p:spPr>
          <a:xfrm>
            <a:off x="6851611" y="3353067"/>
            <a:ext cx="1535426"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192">
              <a:spcAft>
                <a:spcPts val="1175"/>
              </a:spcAft>
              <a:defRPr sz="1600">
                <a:ln w="3175">
                  <a:noFill/>
                </a:ln>
                <a:gradFill>
                  <a:gsLst>
                    <a:gs pos="0">
                      <a:srgbClr val="0078D4"/>
                    </a:gs>
                    <a:gs pos="100000">
                      <a:srgbClr val="0078D4"/>
                    </a:gs>
                  </a:gsLst>
                  <a:lin ang="5400000" scaled="0"/>
                </a:gradFill>
                <a:latin typeface="Segoe UI Semibold"/>
                <a:cs typeface="Segoe UI Semilight" panose="020B0402040204020203"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defTabSz="685512">
              <a:spcAft>
                <a:spcPts val="0"/>
              </a:spcAft>
              <a:buClrTx/>
              <a:defRPr/>
            </a:pPr>
            <a:r>
              <a:rPr lang="en-US" sz="1350" b="1" kern="1200" dirty="0">
                <a:gradFill>
                  <a:gsLst>
                    <a:gs pos="72989">
                      <a:srgbClr val="FFFFFF"/>
                    </a:gs>
                    <a:gs pos="42000">
                      <a:srgbClr val="FFFFFF"/>
                    </a:gs>
                  </a:gsLst>
                  <a:path path="circle">
                    <a:fillToRect r="100000" b="100000"/>
                  </a:path>
                </a:gradFill>
                <a:cs typeface="Segoe UI Semibold" panose="020B0502040204020203" pitchFamily="34" charset="0"/>
              </a:rPr>
              <a:t>Developer self-service foundation</a:t>
            </a:r>
          </a:p>
        </p:txBody>
      </p:sp>
      <p:grpSp>
        <p:nvGrpSpPr>
          <p:cNvPr id="21" name="Group 20">
            <a:extLst>
              <a:ext uri="{FF2B5EF4-FFF2-40B4-BE49-F238E27FC236}">
                <a16:creationId xmlns:a16="http://schemas.microsoft.com/office/drawing/2014/main" id="{61B28C4D-D5CF-F768-79CC-E3D87024C4D3}"/>
              </a:ext>
              <a:ext uri="{C183D7F6-B498-43B3-948B-1728B52AA6E4}">
                <adec:decorative xmlns:adec="http://schemas.microsoft.com/office/drawing/2017/decorative" val="1"/>
              </a:ext>
            </a:extLst>
          </p:cNvPr>
          <p:cNvGrpSpPr/>
          <p:nvPr/>
        </p:nvGrpSpPr>
        <p:grpSpPr>
          <a:xfrm>
            <a:off x="6324758" y="2622698"/>
            <a:ext cx="392325" cy="392325"/>
            <a:chOff x="8433010" y="3496930"/>
            <a:chExt cx="523100" cy="523100"/>
          </a:xfrm>
        </p:grpSpPr>
        <p:sp>
          <p:nvSpPr>
            <p:cNvPr id="36" name="Oval 35">
              <a:extLst>
                <a:ext uri="{FF2B5EF4-FFF2-40B4-BE49-F238E27FC236}">
                  <a16:creationId xmlns:a16="http://schemas.microsoft.com/office/drawing/2014/main" id="{CFC8EB52-4E01-10AD-F013-980D88DEEB7F}"/>
                </a:ext>
                <a:ext uri="{C183D7F6-B498-43B3-948B-1728B52AA6E4}">
                  <adec:decorative xmlns:adec="http://schemas.microsoft.com/office/drawing/2017/decorative" val="1"/>
                </a:ext>
              </a:extLst>
            </p:cNvPr>
            <p:cNvSpPr/>
            <p:nvPr/>
          </p:nvSpPr>
          <p:spPr bwMode="auto">
            <a:xfrm>
              <a:off x="8433010" y="3496930"/>
              <a:ext cx="523100" cy="5231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525" kern="1200" dirty="0">
                <a:solidFill>
                  <a:srgbClr val="FFFFFF"/>
                </a:solidFill>
                <a:latin typeface="Segoe UI Semibold"/>
                <a:ea typeface="+mn-ea"/>
                <a:cs typeface="+mn-cs"/>
              </a:endParaRPr>
            </a:p>
          </p:txBody>
        </p:sp>
        <p:sp>
          <p:nvSpPr>
            <p:cNvPr id="59" name="Graphic 2">
              <a:extLst>
                <a:ext uri="{FF2B5EF4-FFF2-40B4-BE49-F238E27FC236}">
                  <a16:creationId xmlns:a16="http://schemas.microsoft.com/office/drawing/2014/main" id="{623C0917-B187-FC01-39B8-A75D0F0D1DFA}"/>
                </a:ext>
                <a:ext uri="{C183D7F6-B498-43B3-948B-1728B52AA6E4}">
                  <adec:decorative xmlns:adec="http://schemas.microsoft.com/office/drawing/2017/decorative" val="1"/>
                </a:ext>
              </a:extLst>
            </p:cNvPr>
            <p:cNvSpPr>
              <a:spLocks noChangeAspect="1"/>
            </p:cNvSpPr>
            <p:nvPr/>
          </p:nvSpPr>
          <p:spPr>
            <a:xfrm>
              <a:off x="8568560" y="3610535"/>
              <a:ext cx="252000" cy="295891"/>
            </a:xfrm>
            <a:custGeom>
              <a:avLst/>
              <a:gdLst>
                <a:gd name="connsiteX0" fmla="*/ 64294 w 162897"/>
                <a:gd name="connsiteY0" fmla="*/ 0 h 191269"/>
                <a:gd name="connsiteX1" fmla="*/ 71438 w 162897"/>
                <a:gd name="connsiteY1" fmla="*/ 7144 h 191269"/>
                <a:gd name="connsiteX2" fmla="*/ 71438 w 162897"/>
                <a:gd name="connsiteY2" fmla="*/ 30956 h 191269"/>
                <a:gd name="connsiteX3" fmla="*/ 64294 w 162897"/>
                <a:gd name="connsiteY3" fmla="*/ 38100 h 191269"/>
                <a:gd name="connsiteX4" fmla="*/ 57150 w 162897"/>
                <a:gd name="connsiteY4" fmla="*/ 30956 h 191269"/>
                <a:gd name="connsiteX5" fmla="*/ 57150 w 162897"/>
                <a:gd name="connsiteY5" fmla="*/ 7144 h 191269"/>
                <a:gd name="connsiteX6" fmla="*/ 64294 w 162897"/>
                <a:gd name="connsiteY6" fmla="*/ 0 h 191269"/>
                <a:gd name="connsiteX7" fmla="*/ 18764 w 162897"/>
                <a:gd name="connsiteY7" fmla="*/ 18764 h 191269"/>
                <a:gd name="connsiteX8" fmla="*/ 28861 w 162897"/>
                <a:gd name="connsiteY8" fmla="*/ 18764 h 191269"/>
                <a:gd name="connsiteX9" fmla="*/ 45530 w 162897"/>
                <a:gd name="connsiteY9" fmla="*/ 35433 h 191269"/>
                <a:gd name="connsiteX10" fmla="*/ 45911 w 162897"/>
                <a:gd name="connsiteY10" fmla="*/ 45530 h 191269"/>
                <a:gd name="connsiteX11" fmla="*/ 35814 w 162897"/>
                <a:gd name="connsiteY11" fmla="*/ 45911 h 191269"/>
                <a:gd name="connsiteX12" fmla="*/ 35433 w 162897"/>
                <a:gd name="connsiteY12" fmla="*/ 45530 h 191269"/>
                <a:gd name="connsiteX13" fmla="*/ 18764 w 162897"/>
                <a:gd name="connsiteY13" fmla="*/ 28861 h 191269"/>
                <a:gd name="connsiteX14" fmla="*/ 18764 w 162897"/>
                <a:gd name="connsiteY14" fmla="*/ 18764 h 191269"/>
                <a:gd name="connsiteX15" fmla="*/ 109823 w 162897"/>
                <a:gd name="connsiteY15" fmla="*/ 18764 h 191269"/>
                <a:gd name="connsiteX16" fmla="*/ 109823 w 162897"/>
                <a:gd name="connsiteY16" fmla="*/ 28861 h 191269"/>
                <a:gd name="connsiteX17" fmla="*/ 93155 w 162897"/>
                <a:gd name="connsiteY17" fmla="*/ 45530 h 191269"/>
                <a:gd name="connsiteX18" fmla="*/ 83058 w 162897"/>
                <a:gd name="connsiteY18" fmla="*/ 45911 h 191269"/>
                <a:gd name="connsiteX19" fmla="*/ 82677 w 162897"/>
                <a:gd name="connsiteY19" fmla="*/ 35814 h 191269"/>
                <a:gd name="connsiteX20" fmla="*/ 83058 w 162897"/>
                <a:gd name="connsiteY20" fmla="*/ 35433 h 191269"/>
                <a:gd name="connsiteX21" fmla="*/ 99727 w 162897"/>
                <a:gd name="connsiteY21" fmla="*/ 18764 h 191269"/>
                <a:gd name="connsiteX22" fmla="*/ 109823 w 162897"/>
                <a:gd name="connsiteY22" fmla="*/ 18764 h 191269"/>
                <a:gd name="connsiteX23" fmla="*/ 0 w 162897"/>
                <a:gd name="connsiteY23" fmla="*/ 64294 h 191269"/>
                <a:gd name="connsiteX24" fmla="*/ 7144 w 162897"/>
                <a:gd name="connsiteY24" fmla="*/ 57150 h 191269"/>
                <a:gd name="connsiteX25" fmla="*/ 30956 w 162897"/>
                <a:gd name="connsiteY25" fmla="*/ 57150 h 191269"/>
                <a:gd name="connsiteX26" fmla="*/ 38100 w 162897"/>
                <a:gd name="connsiteY26" fmla="*/ 64294 h 191269"/>
                <a:gd name="connsiteX27" fmla="*/ 30956 w 162897"/>
                <a:gd name="connsiteY27" fmla="*/ 71438 h 191269"/>
                <a:gd name="connsiteX28" fmla="*/ 7144 w 162897"/>
                <a:gd name="connsiteY28" fmla="*/ 71438 h 191269"/>
                <a:gd name="connsiteX29" fmla="*/ 0 w 162897"/>
                <a:gd name="connsiteY29" fmla="*/ 64294 h 191269"/>
                <a:gd name="connsiteX30" fmla="*/ 57150 w 162897"/>
                <a:gd name="connsiteY30" fmla="*/ 71342 h 191269"/>
                <a:gd name="connsiteX31" fmla="*/ 77915 w 162897"/>
                <a:gd name="connsiteY31" fmla="*/ 61817 h 191269"/>
                <a:gd name="connsiteX32" fmla="*/ 158496 w 162897"/>
                <a:gd name="connsiteY32" fmla="*/ 130874 h 191269"/>
                <a:gd name="connsiteX33" fmla="*/ 150781 w 162897"/>
                <a:gd name="connsiteY33" fmla="*/ 152972 h 191269"/>
                <a:gd name="connsiteX34" fmla="*/ 114205 w 162897"/>
                <a:gd name="connsiteY34" fmla="*/ 154400 h 191269"/>
                <a:gd name="connsiteX35" fmla="*/ 103918 w 162897"/>
                <a:gd name="connsiteY35" fmla="*/ 159258 h 191269"/>
                <a:gd name="connsiteX36" fmla="*/ 79058 w 162897"/>
                <a:gd name="connsiteY36" fmla="*/ 187071 h 191269"/>
                <a:gd name="connsiteX37" fmla="*/ 57150 w 162897"/>
                <a:gd name="connsiteY37" fmla="*/ 178689 h 191269"/>
                <a:gd name="connsiteX38" fmla="*/ 57150 w 162897"/>
                <a:gd name="connsiteY38" fmla="*/ 71342 h 191269"/>
                <a:gd name="connsiteX39" fmla="*/ 57150 w 162897"/>
                <a:gd name="connsiteY39" fmla="*/ 71342 h 1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897" h="191269">
                  <a:moveTo>
                    <a:pt x="64294" y="0"/>
                  </a:moveTo>
                  <a:cubicBezTo>
                    <a:pt x="68199" y="0"/>
                    <a:pt x="71438" y="3239"/>
                    <a:pt x="71438" y="7144"/>
                  </a:cubicBezTo>
                  <a:lnTo>
                    <a:pt x="71438" y="30956"/>
                  </a:lnTo>
                  <a:cubicBezTo>
                    <a:pt x="71438" y="34862"/>
                    <a:pt x="68199" y="38100"/>
                    <a:pt x="64294" y="38100"/>
                  </a:cubicBezTo>
                  <a:cubicBezTo>
                    <a:pt x="60389" y="38100"/>
                    <a:pt x="57150" y="34862"/>
                    <a:pt x="57150" y="30956"/>
                  </a:cubicBezTo>
                  <a:lnTo>
                    <a:pt x="57150" y="7144"/>
                  </a:lnTo>
                  <a:cubicBezTo>
                    <a:pt x="57150" y="3239"/>
                    <a:pt x="60389" y="0"/>
                    <a:pt x="64294" y="0"/>
                  </a:cubicBezTo>
                  <a:close/>
                  <a:moveTo>
                    <a:pt x="18764" y="18764"/>
                  </a:moveTo>
                  <a:cubicBezTo>
                    <a:pt x="21527" y="16002"/>
                    <a:pt x="26099" y="16002"/>
                    <a:pt x="28861" y="18764"/>
                  </a:cubicBezTo>
                  <a:lnTo>
                    <a:pt x="45530" y="35433"/>
                  </a:lnTo>
                  <a:cubicBezTo>
                    <a:pt x="48387" y="38100"/>
                    <a:pt x="48578" y="42672"/>
                    <a:pt x="45911" y="45530"/>
                  </a:cubicBezTo>
                  <a:cubicBezTo>
                    <a:pt x="43244" y="48387"/>
                    <a:pt x="38672" y="48578"/>
                    <a:pt x="35814" y="45911"/>
                  </a:cubicBezTo>
                  <a:cubicBezTo>
                    <a:pt x="35719" y="45815"/>
                    <a:pt x="35528" y="45720"/>
                    <a:pt x="35433" y="45530"/>
                  </a:cubicBezTo>
                  <a:lnTo>
                    <a:pt x="18764" y="28861"/>
                  </a:lnTo>
                  <a:cubicBezTo>
                    <a:pt x="16002" y="26099"/>
                    <a:pt x="16002" y="21527"/>
                    <a:pt x="18764" y="18764"/>
                  </a:cubicBezTo>
                  <a:close/>
                  <a:moveTo>
                    <a:pt x="109823" y="18764"/>
                  </a:moveTo>
                  <a:cubicBezTo>
                    <a:pt x="112586" y="21527"/>
                    <a:pt x="112586" y="26099"/>
                    <a:pt x="109823" y="28861"/>
                  </a:cubicBezTo>
                  <a:lnTo>
                    <a:pt x="93155" y="45530"/>
                  </a:lnTo>
                  <a:cubicBezTo>
                    <a:pt x="90488" y="48387"/>
                    <a:pt x="85916" y="48578"/>
                    <a:pt x="83058" y="45911"/>
                  </a:cubicBezTo>
                  <a:cubicBezTo>
                    <a:pt x="80201" y="43244"/>
                    <a:pt x="80010" y="38672"/>
                    <a:pt x="82677" y="35814"/>
                  </a:cubicBezTo>
                  <a:cubicBezTo>
                    <a:pt x="82772" y="35719"/>
                    <a:pt x="82868" y="35528"/>
                    <a:pt x="83058" y="35433"/>
                  </a:cubicBezTo>
                  <a:lnTo>
                    <a:pt x="99727" y="18764"/>
                  </a:lnTo>
                  <a:cubicBezTo>
                    <a:pt x="102489" y="16002"/>
                    <a:pt x="107061" y="16002"/>
                    <a:pt x="109823" y="18764"/>
                  </a:cubicBezTo>
                  <a:close/>
                  <a:moveTo>
                    <a:pt x="0" y="64294"/>
                  </a:moveTo>
                  <a:cubicBezTo>
                    <a:pt x="0" y="60389"/>
                    <a:pt x="3239" y="57150"/>
                    <a:pt x="7144" y="57150"/>
                  </a:cubicBezTo>
                  <a:lnTo>
                    <a:pt x="30956" y="57150"/>
                  </a:lnTo>
                  <a:cubicBezTo>
                    <a:pt x="34862" y="57150"/>
                    <a:pt x="38100" y="60389"/>
                    <a:pt x="38100" y="64294"/>
                  </a:cubicBezTo>
                  <a:cubicBezTo>
                    <a:pt x="38100" y="68199"/>
                    <a:pt x="34862" y="71438"/>
                    <a:pt x="30956" y="71438"/>
                  </a:cubicBezTo>
                  <a:lnTo>
                    <a:pt x="7144" y="71438"/>
                  </a:lnTo>
                  <a:cubicBezTo>
                    <a:pt x="3239" y="71438"/>
                    <a:pt x="0" y="68199"/>
                    <a:pt x="0" y="64294"/>
                  </a:cubicBezTo>
                  <a:close/>
                  <a:moveTo>
                    <a:pt x="57150" y="71342"/>
                  </a:moveTo>
                  <a:cubicBezTo>
                    <a:pt x="57150" y="60579"/>
                    <a:pt x="69723" y="54769"/>
                    <a:pt x="77915" y="61817"/>
                  </a:cubicBezTo>
                  <a:lnTo>
                    <a:pt x="158496" y="130874"/>
                  </a:lnTo>
                  <a:cubicBezTo>
                    <a:pt x="167164" y="138303"/>
                    <a:pt x="162211" y="152495"/>
                    <a:pt x="150781" y="152972"/>
                  </a:cubicBezTo>
                  <a:lnTo>
                    <a:pt x="114205" y="154400"/>
                  </a:lnTo>
                  <a:cubicBezTo>
                    <a:pt x="110300" y="154591"/>
                    <a:pt x="106585" y="156305"/>
                    <a:pt x="103918" y="159258"/>
                  </a:cubicBezTo>
                  <a:lnTo>
                    <a:pt x="79058" y="187071"/>
                  </a:lnTo>
                  <a:cubicBezTo>
                    <a:pt x="71342" y="195644"/>
                    <a:pt x="57150" y="190214"/>
                    <a:pt x="57150" y="178689"/>
                  </a:cubicBezTo>
                  <a:lnTo>
                    <a:pt x="57150" y="71342"/>
                  </a:lnTo>
                  <a:lnTo>
                    <a:pt x="57150" y="71342"/>
                  </a:lnTo>
                  <a:close/>
                </a:path>
              </a:pathLst>
            </a:custGeom>
            <a:solidFill>
              <a:schemeClr val="tx1"/>
            </a:solidFill>
            <a:ln w="9525" cap="flat" cmpd="sng" algn="ctr">
              <a:noFill/>
              <a:prstDash val="solid"/>
              <a:headEnd type="none" w="med" len="med"/>
              <a:tailEnd type="none" w="med" len="med"/>
            </a:ln>
            <a:effectLst>
              <a:outerShdw blurRad="63500" dist="635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fontAlgn="base">
                <a:spcBef>
                  <a:spcPct val="0"/>
                </a:spcBef>
                <a:spcAft>
                  <a:spcPct val="0"/>
                </a:spcAft>
                <a:buClrTx/>
                <a:defRPr/>
              </a:pPr>
              <a:endParaRPr lang="en-US" sz="1200" b="1">
                <a:ln w="3175">
                  <a:noFill/>
                </a:ln>
                <a:gradFill>
                  <a:gsLst>
                    <a:gs pos="70225">
                      <a:srgbClr val="000000"/>
                    </a:gs>
                    <a:gs pos="53933">
                      <a:srgbClr val="000000"/>
                    </a:gs>
                  </a:gsLst>
                  <a:path path="circle">
                    <a:fillToRect l="100000" b="100000"/>
                  </a:path>
                </a:gradFill>
                <a:latin typeface="Segoe UI Semibold"/>
                <a:ea typeface="+mn-ea"/>
                <a:cs typeface="Segoe UI" pitchFamily="34" charset="0"/>
              </a:endParaRPr>
            </a:p>
          </p:txBody>
        </p:sp>
      </p:grpSp>
      <p:grpSp>
        <p:nvGrpSpPr>
          <p:cNvPr id="22" name="Group 21">
            <a:extLst>
              <a:ext uri="{FF2B5EF4-FFF2-40B4-BE49-F238E27FC236}">
                <a16:creationId xmlns:a16="http://schemas.microsoft.com/office/drawing/2014/main" id="{B20B0353-4791-74D3-FB18-97607736AD02}"/>
              </a:ext>
              <a:ext uri="{C183D7F6-B498-43B3-948B-1728B52AA6E4}">
                <adec:decorative xmlns:adec="http://schemas.microsoft.com/office/drawing/2017/decorative" val="1"/>
              </a:ext>
            </a:extLst>
          </p:cNvPr>
          <p:cNvGrpSpPr/>
          <p:nvPr/>
        </p:nvGrpSpPr>
        <p:grpSpPr>
          <a:xfrm>
            <a:off x="6324758" y="3364654"/>
            <a:ext cx="392325" cy="392325"/>
            <a:chOff x="8433010" y="4486205"/>
            <a:chExt cx="523100" cy="523100"/>
          </a:xfrm>
        </p:grpSpPr>
        <p:sp>
          <p:nvSpPr>
            <p:cNvPr id="41" name="Oval 40">
              <a:extLst>
                <a:ext uri="{FF2B5EF4-FFF2-40B4-BE49-F238E27FC236}">
                  <a16:creationId xmlns:a16="http://schemas.microsoft.com/office/drawing/2014/main" id="{C7B83CDE-A17D-D22E-189E-D32AAA9AF584}"/>
                </a:ext>
                <a:ext uri="{C183D7F6-B498-43B3-948B-1728B52AA6E4}">
                  <adec:decorative xmlns:adec="http://schemas.microsoft.com/office/drawing/2017/decorative" val="1"/>
                </a:ext>
              </a:extLst>
            </p:cNvPr>
            <p:cNvSpPr/>
            <p:nvPr/>
          </p:nvSpPr>
          <p:spPr bwMode="auto">
            <a:xfrm>
              <a:off x="8433010" y="4486205"/>
              <a:ext cx="523100" cy="5231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525" kern="1200">
                <a:solidFill>
                  <a:srgbClr val="FFFFFF"/>
                </a:solidFill>
                <a:latin typeface="Segoe UI Semibold"/>
                <a:ea typeface="+mn-ea"/>
                <a:cs typeface="+mn-cs"/>
              </a:endParaRPr>
            </a:p>
          </p:txBody>
        </p:sp>
        <p:sp>
          <p:nvSpPr>
            <p:cNvPr id="61" name="Graphic 195">
              <a:extLst>
                <a:ext uri="{FF2B5EF4-FFF2-40B4-BE49-F238E27FC236}">
                  <a16:creationId xmlns:a16="http://schemas.microsoft.com/office/drawing/2014/main" id="{D181A0DB-B5C0-9C2F-A577-DA16BC988F47}"/>
                </a:ext>
                <a:ext uri="{C183D7F6-B498-43B3-948B-1728B52AA6E4}">
                  <adec:decorative xmlns:adec="http://schemas.microsoft.com/office/drawing/2017/decorative" val="1"/>
                </a:ext>
              </a:extLst>
            </p:cNvPr>
            <p:cNvSpPr>
              <a:spLocks noChangeAspect="1"/>
            </p:cNvSpPr>
            <p:nvPr/>
          </p:nvSpPr>
          <p:spPr>
            <a:xfrm>
              <a:off x="8543361" y="4603755"/>
              <a:ext cx="302399" cy="288000"/>
            </a:xfrm>
            <a:custGeom>
              <a:avLst/>
              <a:gdLst>
                <a:gd name="connsiteX0" fmla="*/ 272335 w 400049"/>
                <a:gd name="connsiteY0" fmla="*/ 70590 h 381000"/>
                <a:gd name="connsiteX1" fmla="*/ 272354 w 400049"/>
                <a:gd name="connsiteY1" fmla="*/ 43650 h 381000"/>
                <a:gd name="connsiteX2" fmla="*/ 299295 w 400049"/>
                <a:gd name="connsiteY2" fmla="*/ 43668 h 381000"/>
                <a:gd name="connsiteX3" fmla="*/ 394480 w 400049"/>
                <a:gd name="connsiteY3" fmla="*/ 138984 h 381000"/>
                <a:gd name="connsiteX4" fmla="*/ 394472 w 400049"/>
                <a:gd name="connsiteY4" fmla="*/ 165914 h 381000"/>
                <a:gd name="connsiteX5" fmla="*/ 299287 w 400049"/>
                <a:gd name="connsiteY5" fmla="*/ 261118 h 381000"/>
                <a:gd name="connsiteX6" fmla="*/ 272346 w 400049"/>
                <a:gd name="connsiteY6" fmla="*/ 261122 h 381000"/>
                <a:gd name="connsiteX7" fmla="*/ 272343 w 400049"/>
                <a:gd name="connsiteY7" fmla="*/ 234182 h 381000"/>
                <a:gd name="connsiteX8" fmla="*/ 335070 w 400049"/>
                <a:gd name="connsiteY8" fmla="*/ 171450 h 381000"/>
                <a:gd name="connsiteX9" fmla="*/ 209550 w 400049"/>
                <a:gd name="connsiteY9" fmla="*/ 171450 h 381000"/>
                <a:gd name="connsiteX10" fmla="*/ 57223 w 400049"/>
                <a:gd name="connsiteY10" fmla="*/ 23797 h 381000"/>
                <a:gd name="connsiteX11" fmla="*/ 57150 w 400049"/>
                <a:gd name="connsiteY11" fmla="*/ 19050 h 381000"/>
                <a:gd name="connsiteX12" fmla="*/ 76200 w 400049"/>
                <a:gd name="connsiteY12" fmla="*/ 0 h 381000"/>
                <a:gd name="connsiteX13" fmla="*/ 95250 w 400049"/>
                <a:gd name="connsiteY13" fmla="*/ 19050 h 381000"/>
                <a:gd name="connsiteX14" fmla="*/ 205266 w 400049"/>
                <a:gd name="connsiteY14" fmla="*/ 133271 h 381000"/>
                <a:gd name="connsiteX15" fmla="*/ 209550 w 400049"/>
                <a:gd name="connsiteY15" fmla="*/ 133350 h 381000"/>
                <a:gd name="connsiteX16" fmla="*/ 335013 w 400049"/>
                <a:gd name="connsiteY16" fmla="*/ 133350 h 381000"/>
                <a:gd name="connsiteX17" fmla="*/ 272335 w 400049"/>
                <a:gd name="connsiteY17" fmla="*/ 70590 h 381000"/>
                <a:gd name="connsiteX18" fmla="*/ 133350 w 400049"/>
                <a:gd name="connsiteY18" fmla="*/ 219075 h 381000"/>
                <a:gd name="connsiteX19" fmla="*/ 85725 w 400049"/>
                <a:gd name="connsiteY19" fmla="*/ 266700 h 381000"/>
                <a:gd name="connsiteX20" fmla="*/ 38100 w 400049"/>
                <a:gd name="connsiteY20" fmla="*/ 219075 h 381000"/>
                <a:gd name="connsiteX21" fmla="*/ 85725 w 400049"/>
                <a:gd name="connsiteY21" fmla="*/ 171450 h 381000"/>
                <a:gd name="connsiteX22" fmla="*/ 133350 w 400049"/>
                <a:gd name="connsiteY22" fmla="*/ 219075 h 381000"/>
                <a:gd name="connsiteX23" fmla="*/ 171450 w 400049"/>
                <a:gd name="connsiteY23" fmla="*/ 321469 h 381000"/>
                <a:gd name="connsiteX24" fmla="*/ 85725 w 400049"/>
                <a:gd name="connsiteY24" fmla="*/ 381000 h 381000"/>
                <a:gd name="connsiteX25" fmla="*/ 0 w 400049"/>
                <a:gd name="connsiteY25" fmla="*/ 321469 h 381000"/>
                <a:gd name="connsiteX26" fmla="*/ 0 w 400049"/>
                <a:gd name="connsiteY26" fmla="*/ 319507 h 381000"/>
                <a:gd name="connsiteX27" fmla="*/ 33771 w 400049"/>
                <a:gd name="connsiteY27" fmla="*/ 285750 h 381000"/>
                <a:gd name="connsiteX28" fmla="*/ 137680 w 400049"/>
                <a:gd name="connsiteY28" fmla="*/ 285750 h 381000"/>
                <a:gd name="connsiteX29" fmla="*/ 171450 w 400049"/>
                <a:gd name="connsiteY29" fmla="*/ 319507 h 381000"/>
                <a:gd name="connsiteX30" fmla="*/ 171450 w 400049"/>
                <a:gd name="connsiteY30" fmla="*/ 3214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0049" h="381000">
                  <a:moveTo>
                    <a:pt x="272335" y="70590"/>
                  </a:moveTo>
                  <a:cubicBezTo>
                    <a:pt x="264900" y="63146"/>
                    <a:pt x="264909" y="51084"/>
                    <a:pt x="272354" y="43650"/>
                  </a:cubicBezTo>
                  <a:cubicBezTo>
                    <a:pt x="279799" y="36215"/>
                    <a:pt x="291859" y="36224"/>
                    <a:pt x="299295" y="43668"/>
                  </a:cubicBezTo>
                  <a:lnTo>
                    <a:pt x="394480" y="138984"/>
                  </a:lnTo>
                  <a:cubicBezTo>
                    <a:pt x="401909" y="146424"/>
                    <a:pt x="401905" y="158477"/>
                    <a:pt x="394472" y="165914"/>
                  </a:cubicBezTo>
                  <a:lnTo>
                    <a:pt x="299287" y="261118"/>
                  </a:lnTo>
                  <a:cubicBezTo>
                    <a:pt x="291848" y="268559"/>
                    <a:pt x="279785" y="268561"/>
                    <a:pt x="272346" y="261122"/>
                  </a:cubicBezTo>
                  <a:cubicBezTo>
                    <a:pt x="264906" y="253683"/>
                    <a:pt x="264904" y="241621"/>
                    <a:pt x="272343" y="234182"/>
                  </a:cubicBezTo>
                  <a:lnTo>
                    <a:pt x="335070" y="171450"/>
                  </a:lnTo>
                  <a:lnTo>
                    <a:pt x="209550" y="171450"/>
                  </a:lnTo>
                  <a:cubicBezTo>
                    <a:pt x="126970" y="171450"/>
                    <a:pt x="59731" y="105769"/>
                    <a:pt x="57223" y="23797"/>
                  </a:cubicBezTo>
                  <a:lnTo>
                    <a:pt x="57150" y="19050"/>
                  </a:lnTo>
                  <a:cubicBezTo>
                    <a:pt x="57150" y="8529"/>
                    <a:pt x="65679" y="0"/>
                    <a:pt x="76200" y="0"/>
                  </a:cubicBezTo>
                  <a:cubicBezTo>
                    <a:pt x="86721" y="0"/>
                    <a:pt x="95250" y="8529"/>
                    <a:pt x="95250" y="19050"/>
                  </a:cubicBezTo>
                  <a:cubicBezTo>
                    <a:pt x="95250" y="80742"/>
                    <a:pt x="144124" y="131018"/>
                    <a:pt x="205266" y="133271"/>
                  </a:cubicBezTo>
                  <a:lnTo>
                    <a:pt x="209550" y="133350"/>
                  </a:lnTo>
                  <a:lnTo>
                    <a:pt x="335013" y="133350"/>
                  </a:lnTo>
                  <a:lnTo>
                    <a:pt x="272335" y="70590"/>
                  </a:lnTo>
                  <a:close/>
                  <a:moveTo>
                    <a:pt x="133350" y="219075"/>
                  </a:moveTo>
                  <a:cubicBezTo>
                    <a:pt x="133350" y="245377"/>
                    <a:pt x="112028" y="266700"/>
                    <a:pt x="85725" y="266700"/>
                  </a:cubicBezTo>
                  <a:cubicBezTo>
                    <a:pt x="59422" y="266700"/>
                    <a:pt x="38100" y="245377"/>
                    <a:pt x="38100" y="219075"/>
                  </a:cubicBezTo>
                  <a:cubicBezTo>
                    <a:pt x="38100" y="192773"/>
                    <a:pt x="59422" y="171450"/>
                    <a:pt x="85725" y="171450"/>
                  </a:cubicBezTo>
                  <a:cubicBezTo>
                    <a:pt x="112028" y="171450"/>
                    <a:pt x="133350" y="192773"/>
                    <a:pt x="133350" y="219075"/>
                  </a:cubicBezTo>
                  <a:close/>
                  <a:moveTo>
                    <a:pt x="171450" y="321469"/>
                  </a:moveTo>
                  <a:cubicBezTo>
                    <a:pt x="171450" y="351120"/>
                    <a:pt x="146957" y="381000"/>
                    <a:pt x="85725" y="381000"/>
                  </a:cubicBezTo>
                  <a:cubicBezTo>
                    <a:pt x="24493" y="381000"/>
                    <a:pt x="0" y="351233"/>
                    <a:pt x="0" y="321469"/>
                  </a:cubicBezTo>
                  <a:lnTo>
                    <a:pt x="0" y="319507"/>
                  </a:lnTo>
                  <a:cubicBezTo>
                    <a:pt x="0" y="300855"/>
                    <a:pt x="15120" y="285750"/>
                    <a:pt x="33771" y="285750"/>
                  </a:cubicBezTo>
                  <a:lnTo>
                    <a:pt x="137680" y="285750"/>
                  </a:lnTo>
                  <a:cubicBezTo>
                    <a:pt x="156330" y="285750"/>
                    <a:pt x="171450" y="300857"/>
                    <a:pt x="171450" y="319507"/>
                  </a:cubicBezTo>
                  <a:lnTo>
                    <a:pt x="171450" y="321469"/>
                  </a:lnTo>
                  <a:close/>
                </a:path>
              </a:pathLst>
            </a:custGeom>
            <a:solidFill>
              <a:schemeClr val="tx1"/>
            </a:solidFill>
            <a:ln w="9525" cap="flat" cmpd="sng" algn="ctr">
              <a:noFill/>
              <a:prstDash val="solid"/>
              <a:headEnd type="none" w="med" len="med"/>
              <a:tailEnd type="none" w="med" len="med"/>
            </a:ln>
            <a:effectLst>
              <a:outerShdw blurRad="63500" dist="635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fontAlgn="base">
                <a:spcBef>
                  <a:spcPct val="0"/>
                </a:spcBef>
                <a:spcAft>
                  <a:spcPct val="0"/>
                </a:spcAft>
                <a:buClrTx/>
                <a:defRPr/>
              </a:pPr>
              <a:endParaRPr lang="en-US" sz="1200" b="1">
                <a:ln w="3175">
                  <a:noFill/>
                </a:ln>
                <a:gradFill>
                  <a:gsLst>
                    <a:gs pos="70225">
                      <a:srgbClr val="000000"/>
                    </a:gs>
                    <a:gs pos="53933">
                      <a:srgbClr val="000000"/>
                    </a:gs>
                  </a:gsLst>
                  <a:path path="circle">
                    <a:fillToRect l="100000" b="100000"/>
                  </a:path>
                </a:gradFill>
                <a:latin typeface="Segoe UI Semibold"/>
                <a:ea typeface="+mn-ea"/>
                <a:cs typeface="Segoe UI" pitchFamily="34" charset="0"/>
              </a:endParaRPr>
            </a:p>
          </p:txBody>
        </p:sp>
      </p:grpSp>
    </p:spTree>
    <p:extLst>
      <p:ext uri="{BB962C8B-B14F-4D97-AF65-F5344CB8AC3E}">
        <p14:creationId xmlns:p14="http://schemas.microsoft.com/office/powerpoint/2010/main" val="2816803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200"/>
                                  </p:stCondLst>
                                  <p:childTnLst>
                                    <p:animMotion origin="layout" path="M 0 -2.59259E-6 L 0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0 -2.59259E-6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200"/>
                                  </p:stCondLst>
                                  <p:childTnLst>
                                    <p:animMotion origin="layout" path="M 0 -2.59259E-6 L 0 0.03542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nodeType="withEffect">
                                  <p:stCondLst>
                                    <p:cond delay="200"/>
                                  </p:stCondLst>
                                  <p:childTnLst>
                                    <p:animMotion origin="layout" path="M 0 -2.59259E-6 L 0 0.03542 " pathEditMode="relative" rAng="0" ptsTypes="AA">
                                      <p:cBhvr>
                                        <p:cTn id="24" dur="700" spd="-100000" fill="hold"/>
                                        <p:tgtEl>
                                          <p:spTgt spid="15"/>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300"/>
                                  </p:stCondLst>
                                  <p:childTnLst>
                                    <p:animMotion origin="layout" path="M 0 -2.59259E-6 L 0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300"/>
                                  </p:stCondLst>
                                  <p:childTnLst>
                                    <p:animMotion origin="layout" path="M 0 -2.59259E-6 L 0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42" presetClass="path" presetSubtype="0" decel="100000" fill="hold" grpId="1" nodeType="withEffect">
                                  <p:stCondLst>
                                    <p:cond delay="300"/>
                                  </p:stCondLst>
                                  <p:childTnLst>
                                    <p:animMotion origin="layout" path="M 2.08333E-7 3.33333E-6 L 2.08333E-7 0.03541 " pathEditMode="relative" rAng="0" ptsTypes="AA">
                                      <p:cBhvr>
                                        <p:cTn id="39" dur="700" spd="-100000" fill="hold"/>
                                        <p:tgtEl>
                                          <p:spTgt spid="25"/>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grpId="1" nodeType="withEffect">
                                  <p:stCondLst>
                                    <p:cond delay="300"/>
                                  </p:stCondLst>
                                  <p:childTnLst>
                                    <p:animMotion origin="layout" path="M 0 -2.59259E-6 L 0 0.03542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42" presetClass="path" presetSubtype="0" decel="100000" fill="hold" nodeType="withEffect">
                                  <p:stCondLst>
                                    <p:cond delay="200"/>
                                  </p:stCondLst>
                                  <p:childTnLst>
                                    <p:animMotion origin="layout" path="M 0 -2.59259E-6 L 0 0.03542 " pathEditMode="relative" rAng="0" ptsTypes="AA">
                                      <p:cBhvr>
                                        <p:cTn id="49" dur="700" spd="-100000" fill="hold"/>
                                        <p:tgtEl>
                                          <p:spTgt spid="17"/>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nodeType="withEffect">
                                  <p:stCondLst>
                                    <p:cond delay="200"/>
                                  </p:stCondLst>
                                  <p:childTnLst>
                                    <p:animMotion origin="layout" path="M 0 -2.59259E-6 L 0 0.03542 " pathEditMode="relative" rAng="0" ptsTypes="AA">
                                      <p:cBhvr>
                                        <p:cTn id="54" dur="700" spd="-100000" fill="hold"/>
                                        <p:tgtEl>
                                          <p:spTgt spid="19"/>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42" presetClass="path" presetSubtype="0" decel="100000" fill="hold" grpId="1" nodeType="withEffect">
                                  <p:stCondLst>
                                    <p:cond delay="300"/>
                                  </p:stCondLst>
                                  <p:childTnLst>
                                    <p:animMotion origin="layout" path="M 0 -2.59259E-6 L 0 0.03542 " pathEditMode="relative" rAng="0" ptsTypes="AA">
                                      <p:cBhvr>
                                        <p:cTn id="59" dur="700" spd="-100000" fill="hold"/>
                                        <p:tgtEl>
                                          <p:spTgt spid="27"/>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42" presetClass="path" presetSubtype="0" decel="100000" fill="hold" grpId="1" nodeType="withEffect">
                                  <p:stCondLst>
                                    <p:cond delay="300"/>
                                  </p:stCondLst>
                                  <p:childTnLst>
                                    <p:animMotion origin="layout" path="M 0 -2.59259E-6 L 0 0.03542 " pathEditMode="relative" rAng="0" ptsTypes="AA">
                                      <p:cBhvr>
                                        <p:cTn id="64" dur="700" spd="-100000" fill="hold"/>
                                        <p:tgtEl>
                                          <p:spTgt spid="28"/>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par>
                                <p:cTn id="68" presetID="42" presetClass="path" presetSubtype="0" decel="100000" fill="hold" grpId="1" nodeType="withEffect">
                                  <p:stCondLst>
                                    <p:cond delay="300"/>
                                  </p:stCondLst>
                                  <p:childTnLst>
                                    <p:animMotion origin="layout" path="M 0 -2.59259E-6 L 0 0.03542 " pathEditMode="relative" rAng="0" ptsTypes="AA">
                                      <p:cBhvr>
                                        <p:cTn id="69" dur="700" spd="-100000" fill="hold"/>
                                        <p:tgtEl>
                                          <p:spTgt spid="37"/>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42" presetClass="path" presetSubtype="0" decel="100000" fill="hold" grpId="1" nodeType="withEffect">
                                  <p:stCondLst>
                                    <p:cond delay="300"/>
                                  </p:stCondLst>
                                  <p:childTnLst>
                                    <p:animMotion origin="layout" path="M 0 -2.59259E-6 L 0 0.03542 " pathEditMode="relative" rAng="0" ptsTypes="AA">
                                      <p:cBhvr>
                                        <p:cTn id="74" dur="700" spd="-100000" fill="hold"/>
                                        <p:tgtEl>
                                          <p:spTgt spid="7"/>
                                        </p:tgtEl>
                                        <p:attrNameLst>
                                          <p:attrName>ppt_x</p:attrName>
                                          <p:attrName>ppt_y</p:attrName>
                                        </p:attrNameLst>
                                      </p:cBhvr>
                                      <p:rCtr x="0" y="1759"/>
                                    </p:animMotion>
                                  </p:childTnLst>
                                </p:cTn>
                              </p:par>
                              <p:par>
                                <p:cTn id="75" presetID="10" presetClass="entr" presetSubtype="0" fill="hold" nodeType="withEffect">
                                  <p:stCondLst>
                                    <p:cond delay="2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42" presetClass="path" presetSubtype="0" decel="100000" fill="hold" nodeType="withEffect">
                                  <p:stCondLst>
                                    <p:cond delay="200"/>
                                  </p:stCondLst>
                                  <p:childTnLst>
                                    <p:animMotion origin="layout" path="M 0 -2.59259E-6 L 0 0.03542 " pathEditMode="relative" rAng="0" ptsTypes="AA">
                                      <p:cBhvr>
                                        <p:cTn id="79" dur="700" spd="-100000" fill="hold"/>
                                        <p:tgtEl>
                                          <p:spTgt spid="21"/>
                                        </p:tgtEl>
                                        <p:attrNameLst>
                                          <p:attrName>ppt_x</p:attrName>
                                          <p:attrName>ppt_y</p:attrName>
                                        </p:attrNameLst>
                                      </p:cBhvr>
                                      <p:rCtr x="0" y="1759"/>
                                    </p:animMotion>
                                  </p:childTnLst>
                                </p:cTn>
                              </p:par>
                              <p:par>
                                <p:cTn id="80" presetID="10" presetClass="entr" presetSubtype="0" fill="hold" nodeType="withEffect">
                                  <p:stCondLst>
                                    <p:cond delay="20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42" presetClass="path" presetSubtype="0" decel="100000" fill="hold" nodeType="withEffect">
                                  <p:stCondLst>
                                    <p:cond delay="200"/>
                                  </p:stCondLst>
                                  <p:childTnLst>
                                    <p:animMotion origin="layout" path="M 0 -2.59259E-6 L 0 0.03542 " pathEditMode="relative" rAng="0" ptsTypes="AA">
                                      <p:cBhvr>
                                        <p:cTn id="84" dur="700" spd="-100000" fill="hold"/>
                                        <p:tgtEl>
                                          <p:spTgt spid="22"/>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par>
                                <p:cTn id="88" presetID="42" presetClass="path" presetSubtype="0" decel="100000" fill="hold" grpId="1" nodeType="withEffect">
                                  <p:stCondLst>
                                    <p:cond delay="300"/>
                                  </p:stCondLst>
                                  <p:childTnLst>
                                    <p:animMotion origin="layout" path="M 0 -2.59259E-6 L 0 0.03542 " pathEditMode="relative" rAng="0" ptsTypes="AA">
                                      <p:cBhvr>
                                        <p:cTn id="89" dur="700" spd="-100000" fill="hold"/>
                                        <p:tgtEl>
                                          <p:spTgt spid="39"/>
                                        </p:tgtEl>
                                        <p:attrNameLst>
                                          <p:attrName>ppt_x</p:attrName>
                                          <p:attrName>ppt_y</p:attrName>
                                        </p:attrNameLst>
                                      </p:cBhvr>
                                      <p:rCtr x="0" y="1759"/>
                                    </p:animMotion>
                                  </p:childTnLst>
                                </p:cTn>
                              </p:par>
                              <p:par>
                                <p:cTn id="90" presetID="10" presetClass="entr" presetSubtype="0" fill="hold" grpId="0" nodeType="withEffect">
                                  <p:stCondLst>
                                    <p:cond delay="30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par>
                                <p:cTn id="93" presetID="42" presetClass="path" presetSubtype="0" decel="100000" fill="hold" grpId="1" nodeType="withEffect">
                                  <p:stCondLst>
                                    <p:cond delay="300"/>
                                  </p:stCondLst>
                                  <p:childTnLst>
                                    <p:animMotion origin="layout" path="M 0 -2.59259E-6 L 0 0.03542 " pathEditMode="relative" rAng="0" ptsTypes="AA">
                                      <p:cBhvr>
                                        <p:cTn id="94" dur="700" spd="-100000" fill="hold"/>
                                        <p:tgtEl>
                                          <p:spTgt spid="4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37" grpId="0" animBg="1"/>
      <p:bldP spid="37" grpId="1" animBg="1"/>
      <p:bldP spid="12" grpId="0" animBg="1"/>
      <p:bldP spid="12" grpId="1" animBg="1"/>
      <p:bldP spid="3" grpId="0" animBg="1"/>
      <p:bldP spid="3" grpId="1" animBg="1"/>
      <p:bldP spid="6" grpId="0" animBg="1"/>
      <p:bldP spid="6" grpId="1" animBg="1"/>
      <p:bldP spid="7" grpId="0" animBg="1"/>
      <p:bldP spid="7" grpId="1" animBg="1"/>
      <p:bldP spid="8" grpId="0"/>
      <p:bldP spid="8" grpId="1"/>
      <p:bldP spid="27" grpId="0"/>
      <p:bldP spid="27" grpId="1"/>
      <p:bldP spid="39" grpId="0"/>
      <p:bldP spid="39" grpId="1"/>
      <p:bldP spid="11" grpId="0"/>
      <p:bldP spid="11" grpId="1"/>
      <p:bldP spid="28" grpId="0"/>
      <p:bldP spid="28" grpId="1"/>
      <p:bldP spid="40" grpId="0"/>
      <p:bldP spid="4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CE499F-077E-8A67-AD59-AE3AB2D2CC05}"/>
              </a:ext>
            </a:extLst>
          </p:cNvPr>
          <p:cNvSpPr>
            <a:spLocks noGrp="1"/>
          </p:cNvSpPr>
          <p:nvPr>
            <p:ph type="title"/>
          </p:nvPr>
        </p:nvSpPr>
        <p:spPr/>
        <p:txBody>
          <a:bodyPr/>
          <a:lstStyle/>
          <a:p>
            <a:r>
              <a:rPr lang="en-AU" dirty="0"/>
              <a:t>Thanks for listening!</a:t>
            </a:r>
          </a:p>
        </p:txBody>
      </p:sp>
      <p:grpSp>
        <p:nvGrpSpPr>
          <p:cNvPr id="6" name="Group 5">
            <a:extLst>
              <a:ext uri="{FF2B5EF4-FFF2-40B4-BE49-F238E27FC236}">
                <a16:creationId xmlns:a16="http://schemas.microsoft.com/office/drawing/2014/main" id="{2EDD7054-E381-A5E4-4FA3-A89D8909C467}"/>
              </a:ext>
            </a:extLst>
          </p:cNvPr>
          <p:cNvGrpSpPr/>
          <p:nvPr/>
        </p:nvGrpSpPr>
        <p:grpSpPr>
          <a:xfrm>
            <a:off x="2551485" y="1748610"/>
            <a:ext cx="3988589" cy="594478"/>
            <a:chOff x="5424090" y="4523129"/>
            <a:chExt cx="4212452" cy="627844"/>
          </a:xfrm>
        </p:grpSpPr>
        <p:sp>
          <p:nvSpPr>
            <p:cNvPr id="7" name="Rounded Rectangle 33">
              <a:extLst>
                <a:ext uri="{FF2B5EF4-FFF2-40B4-BE49-F238E27FC236}">
                  <a16:creationId xmlns:a16="http://schemas.microsoft.com/office/drawing/2014/main" id="{F366C63C-1B18-E2EF-A1E0-097762702C15}"/>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sym typeface="Arial"/>
              </a:endParaRPr>
            </a:p>
          </p:txBody>
        </p:sp>
        <p:sp>
          <p:nvSpPr>
            <p:cNvPr id="8" name="TextBox 7">
              <a:extLst>
                <a:ext uri="{FF2B5EF4-FFF2-40B4-BE49-F238E27FC236}">
                  <a16:creationId xmlns:a16="http://schemas.microsoft.com/office/drawing/2014/main" id="{47F8C95F-B565-6C86-515A-5694A19E1BCC}"/>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sym typeface="Arial"/>
                </a:rPr>
                <a:t>github.com/willvelida</a:t>
              </a:r>
              <a:endParaRPr kumimoji="0" lang="en-US" sz="1400" b="0" i="0" u="none" strike="noStrike" kern="1200" cap="none" spc="0" normalizeH="0" baseline="0" noProof="0" dirty="0">
                <a:ln>
                  <a:noFill/>
                </a:ln>
                <a:solidFill>
                  <a:prstClr val="black"/>
                </a:solidFill>
                <a:effectLst/>
                <a:uLnTx/>
                <a:uFillTx/>
                <a:latin typeface="Segoe UI"/>
                <a:ea typeface="+mn-ea"/>
                <a:cs typeface="Segoe UI"/>
                <a:sym typeface="Arial"/>
              </a:endParaRPr>
            </a:p>
          </p:txBody>
        </p:sp>
        <p:pic>
          <p:nvPicPr>
            <p:cNvPr id="9" name="Graphic 56">
              <a:extLst>
                <a:ext uri="{FF2B5EF4-FFF2-40B4-BE49-F238E27FC236}">
                  <a16:creationId xmlns:a16="http://schemas.microsoft.com/office/drawing/2014/main" id="{FCAC8537-384F-76B7-4C63-474E8912FD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36981" y="4622003"/>
              <a:ext cx="413164" cy="413162"/>
            </a:xfrm>
            <a:prstGeom prst="rect">
              <a:avLst/>
            </a:prstGeom>
            <a:effectLst/>
          </p:spPr>
        </p:pic>
      </p:grpSp>
      <p:grpSp>
        <p:nvGrpSpPr>
          <p:cNvPr id="10" name="Group 9">
            <a:extLst>
              <a:ext uri="{FF2B5EF4-FFF2-40B4-BE49-F238E27FC236}">
                <a16:creationId xmlns:a16="http://schemas.microsoft.com/office/drawing/2014/main" id="{847597F3-1D13-844C-F4BD-E23A730E62B9}"/>
              </a:ext>
            </a:extLst>
          </p:cNvPr>
          <p:cNvGrpSpPr/>
          <p:nvPr/>
        </p:nvGrpSpPr>
        <p:grpSpPr>
          <a:xfrm>
            <a:off x="2551485" y="3843196"/>
            <a:ext cx="3988589" cy="594478"/>
            <a:chOff x="5424090" y="4523129"/>
            <a:chExt cx="4212452" cy="627844"/>
          </a:xfrm>
        </p:grpSpPr>
        <p:sp>
          <p:nvSpPr>
            <p:cNvPr id="11" name="Rounded Rectangle 33">
              <a:extLst>
                <a:ext uri="{FF2B5EF4-FFF2-40B4-BE49-F238E27FC236}">
                  <a16:creationId xmlns:a16="http://schemas.microsoft.com/office/drawing/2014/main" id="{CFB4DFED-4382-CB25-C824-5244F44966FC}"/>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sym typeface="Arial"/>
              </a:endParaRPr>
            </a:p>
          </p:txBody>
        </p:sp>
        <p:sp>
          <p:nvSpPr>
            <p:cNvPr id="12" name="TextBox 11">
              <a:extLst>
                <a:ext uri="{FF2B5EF4-FFF2-40B4-BE49-F238E27FC236}">
                  <a16:creationId xmlns:a16="http://schemas.microsoft.com/office/drawing/2014/main" id="{206B2FAB-019D-9C10-577E-D868421E48EC}"/>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sym typeface="Arial"/>
                </a:rPr>
                <a:t>twitter.com/willvelida</a:t>
              </a:r>
              <a:endParaRPr kumimoji="0" lang="en-US" sz="1400" b="0" i="0" u="none" strike="noStrike" kern="1200" cap="none" spc="0" normalizeH="0" baseline="0" noProof="0" dirty="0">
                <a:ln>
                  <a:noFill/>
                </a:ln>
                <a:solidFill>
                  <a:prstClr val="black"/>
                </a:solidFill>
                <a:effectLst/>
                <a:uLnTx/>
                <a:uFillTx/>
                <a:latin typeface="Segoe UI"/>
                <a:ea typeface="+mn-ea"/>
                <a:cs typeface="Segoe UI"/>
                <a:sym typeface="Arial"/>
              </a:endParaRPr>
            </a:p>
          </p:txBody>
        </p:sp>
      </p:grpSp>
      <p:pic>
        <p:nvPicPr>
          <p:cNvPr id="13" name="Picture 2" descr="X Logo - Free Vectors &amp; PSDs to Download">
            <a:extLst>
              <a:ext uri="{FF2B5EF4-FFF2-40B4-BE49-F238E27FC236}">
                <a16:creationId xmlns:a16="http://schemas.microsoft.com/office/drawing/2014/main" id="{89961E3B-B433-A8CB-A70B-A1706F7EB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453" y="3996223"/>
            <a:ext cx="288423" cy="2884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2F3757D-A074-BAA0-208B-37F3E92B650C}"/>
              </a:ext>
            </a:extLst>
          </p:cNvPr>
          <p:cNvGrpSpPr/>
          <p:nvPr/>
        </p:nvGrpSpPr>
        <p:grpSpPr>
          <a:xfrm>
            <a:off x="2551485" y="3126317"/>
            <a:ext cx="3988589" cy="594478"/>
            <a:chOff x="5424090" y="4523129"/>
            <a:chExt cx="4212452" cy="627844"/>
          </a:xfrm>
        </p:grpSpPr>
        <p:sp>
          <p:nvSpPr>
            <p:cNvPr id="15" name="Rounded Rectangle 33">
              <a:extLst>
                <a:ext uri="{FF2B5EF4-FFF2-40B4-BE49-F238E27FC236}">
                  <a16:creationId xmlns:a16="http://schemas.microsoft.com/office/drawing/2014/main" id="{C2C1C6DA-CA2F-D9D7-F5A2-17ABAAFE97C7}"/>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sym typeface="Arial"/>
              </a:endParaRPr>
            </a:p>
          </p:txBody>
        </p:sp>
        <p:sp>
          <p:nvSpPr>
            <p:cNvPr id="16" name="TextBox 15">
              <a:extLst>
                <a:ext uri="{FF2B5EF4-FFF2-40B4-BE49-F238E27FC236}">
                  <a16:creationId xmlns:a16="http://schemas.microsoft.com/office/drawing/2014/main" id="{075D7863-05C3-CE75-0AA2-86F8DC7FA496}"/>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sym typeface="Arial"/>
                </a:rPr>
                <a:t>linkedin.com/in/willvelida</a:t>
              </a:r>
              <a:endParaRPr kumimoji="0" lang="en-US" sz="1400" b="0" i="0" u="none" strike="noStrike" kern="1200" cap="none" spc="0" normalizeH="0" baseline="0" noProof="0" dirty="0">
                <a:ln>
                  <a:noFill/>
                </a:ln>
                <a:solidFill>
                  <a:prstClr val="black"/>
                </a:solidFill>
                <a:effectLst/>
                <a:uLnTx/>
                <a:uFillTx/>
                <a:latin typeface="Segoe UI"/>
                <a:ea typeface="+mn-ea"/>
                <a:cs typeface="Segoe UI"/>
                <a:sym typeface="Arial"/>
              </a:endParaRPr>
            </a:p>
          </p:txBody>
        </p:sp>
      </p:grpSp>
      <p:pic>
        <p:nvPicPr>
          <p:cNvPr id="17" name="Picture 2" descr="Linkedin icon - Free download on Iconfinder">
            <a:extLst>
              <a:ext uri="{FF2B5EF4-FFF2-40B4-BE49-F238E27FC236}">
                <a16:creationId xmlns:a16="http://schemas.microsoft.com/office/drawing/2014/main" id="{BCC07D1A-4F49-ABB2-F42C-CC1EE16156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9237" y="3257840"/>
            <a:ext cx="331432" cy="33143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7D98258-50E1-5E16-5EBD-F277032C49ED}"/>
              </a:ext>
            </a:extLst>
          </p:cNvPr>
          <p:cNvGrpSpPr/>
          <p:nvPr/>
        </p:nvGrpSpPr>
        <p:grpSpPr>
          <a:xfrm>
            <a:off x="2551485" y="2440604"/>
            <a:ext cx="3988589" cy="594478"/>
            <a:chOff x="5424090" y="4523129"/>
            <a:chExt cx="4212452" cy="627844"/>
          </a:xfrm>
        </p:grpSpPr>
        <p:sp>
          <p:nvSpPr>
            <p:cNvPr id="19" name="Rounded Rectangle 33">
              <a:extLst>
                <a:ext uri="{FF2B5EF4-FFF2-40B4-BE49-F238E27FC236}">
                  <a16:creationId xmlns:a16="http://schemas.microsoft.com/office/drawing/2014/main" id="{FD22FC2F-07B3-8851-343E-B762063D4D60}"/>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sym typeface="Arial"/>
              </a:endParaRPr>
            </a:p>
          </p:txBody>
        </p:sp>
        <p:sp>
          <p:nvSpPr>
            <p:cNvPr id="20" name="TextBox 19">
              <a:extLst>
                <a:ext uri="{FF2B5EF4-FFF2-40B4-BE49-F238E27FC236}">
                  <a16:creationId xmlns:a16="http://schemas.microsoft.com/office/drawing/2014/main" id="{C3EAE479-B0EB-A130-CFF2-AD99F7F052A5}"/>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sym typeface="Arial"/>
                </a:rPr>
                <a:t>youtube.com/@willvelida</a:t>
              </a:r>
              <a:endParaRPr kumimoji="0" lang="en-US" sz="1400" b="0" i="0" u="none" strike="noStrike" kern="1200" cap="none" spc="0" normalizeH="0" baseline="0" noProof="0" dirty="0">
                <a:ln>
                  <a:noFill/>
                </a:ln>
                <a:solidFill>
                  <a:prstClr val="black"/>
                </a:solidFill>
                <a:effectLst/>
                <a:uLnTx/>
                <a:uFillTx/>
                <a:latin typeface="Segoe UI"/>
                <a:ea typeface="+mn-ea"/>
                <a:cs typeface="Segoe UI"/>
                <a:sym typeface="Arial"/>
              </a:endParaRPr>
            </a:p>
          </p:txBody>
        </p:sp>
      </p:grpSp>
      <p:pic>
        <p:nvPicPr>
          <p:cNvPr id="21" name="Picture 20" descr="A black background with a black square&#10;&#10;Description automatically generated with medium confidence">
            <a:extLst>
              <a:ext uri="{FF2B5EF4-FFF2-40B4-BE49-F238E27FC236}">
                <a16:creationId xmlns:a16="http://schemas.microsoft.com/office/drawing/2014/main" id="{443C1DB1-2E2B-B81B-F70D-C8125637E6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237" y="2578415"/>
            <a:ext cx="318856" cy="318856"/>
          </a:xfrm>
          <a:prstGeom prst="rect">
            <a:avLst/>
          </a:prstGeom>
        </p:spPr>
      </p:pic>
      <p:grpSp>
        <p:nvGrpSpPr>
          <p:cNvPr id="22" name="Group 21">
            <a:extLst>
              <a:ext uri="{FF2B5EF4-FFF2-40B4-BE49-F238E27FC236}">
                <a16:creationId xmlns:a16="http://schemas.microsoft.com/office/drawing/2014/main" id="{DF3F93C8-6131-142A-9397-A7512145CF37}"/>
              </a:ext>
            </a:extLst>
          </p:cNvPr>
          <p:cNvGrpSpPr/>
          <p:nvPr/>
        </p:nvGrpSpPr>
        <p:grpSpPr>
          <a:xfrm>
            <a:off x="2551485" y="1065415"/>
            <a:ext cx="3988589" cy="594478"/>
            <a:chOff x="5424090" y="4523129"/>
            <a:chExt cx="4212452" cy="627844"/>
          </a:xfrm>
        </p:grpSpPr>
        <p:sp>
          <p:nvSpPr>
            <p:cNvPr id="23" name="Rounded Rectangle 33">
              <a:extLst>
                <a:ext uri="{FF2B5EF4-FFF2-40B4-BE49-F238E27FC236}">
                  <a16:creationId xmlns:a16="http://schemas.microsoft.com/office/drawing/2014/main" id="{4BB3D462-9623-BC24-977C-62BAF7A74C48}"/>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Semibold"/>
                <a:ea typeface="+mn-ea"/>
                <a:cs typeface="Segoe UI" pitchFamily="34" charset="0"/>
                <a:sym typeface="Arial"/>
              </a:endParaRPr>
            </a:p>
          </p:txBody>
        </p:sp>
        <p:sp>
          <p:nvSpPr>
            <p:cNvPr id="24" name="TextBox 23">
              <a:extLst>
                <a:ext uri="{FF2B5EF4-FFF2-40B4-BE49-F238E27FC236}">
                  <a16:creationId xmlns:a16="http://schemas.microsoft.com/office/drawing/2014/main" id="{F23FB782-39D4-F65B-B945-52CDD7228A1D}"/>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a:sym typeface="Arial"/>
                </a:rPr>
                <a:t>willvelida.com</a:t>
              </a:r>
              <a:endParaRPr kumimoji="0" lang="en-US" sz="1400" b="0" i="0" u="none" strike="noStrike" kern="1200" cap="none" spc="0" normalizeH="0" baseline="0" noProof="0" dirty="0">
                <a:ln>
                  <a:noFill/>
                </a:ln>
                <a:solidFill>
                  <a:prstClr val="black"/>
                </a:solidFill>
                <a:effectLst/>
                <a:uLnTx/>
                <a:uFillTx/>
                <a:latin typeface="Segoe UI"/>
                <a:ea typeface="+mn-ea"/>
                <a:cs typeface="Segoe UI"/>
                <a:sym typeface="Arial"/>
              </a:endParaRPr>
            </a:p>
          </p:txBody>
        </p:sp>
      </p:grpSp>
      <p:pic>
        <p:nvPicPr>
          <p:cNvPr id="25" name="Graphic 24">
            <a:extLst>
              <a:ext uri="{FF2B5EF4-FFF2-40B4-BE49-F238E27FC236}">
                <a16:creationId xmlns:a16="http://schemas.microsoft.com/office/drawing/2014/main" id="{73A06A21-D28A-7020-BB0E-EC1FCE435F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60000" y="1188608"/>
            <a:ext cx="348093" cy="348092"/>
          </a:xfrm>
          <a:prstGeom prst="rect">
            <a:avLst/>
          </a:prstGeom>
        </p:spPr>
      </p:pic>
    </p:spTree>
    <p:extLst>
      <p:ext uri="{BB962C8B-B14F-4D97-AF65-F5344CB8AC3E}">
        <p14:creationId xmlns:p14="http://schemas.microsoft.com/office/powerpoint/2010/main" val="2356729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867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E8C832-C6F0-ED9D-94C1-F22ECFC2A389}"/>
              </a:ext>
            </a:extLst>
          </p:cNvPr>
          <p:cNvSpPr>
            <a:spLocks noGrp="1"/>
          </p:cNvSpPr>
          <p:nvPr>
            <p:ph type="body" idx="1"/>
          </p:nvPr>
        </p:nvSpPr>
        <p:spPr/>
        <p:txBody>
          <a:bodyPr/>
          <a:lstStyle/>
          <a:p>
            <a:r>
              <a:rPr lang="en-AU" dirty="0"/>
              <a:t>Current issues with provisioning app infrastructure</a:t>
            </a:r>
          </a:p>
          <a:p>
            <a:r>
              <a:rPr lang="en-AU" dirty="0"/>
              <a:t>What are Azure Deployment Environments?</a:t>
            </a:r>
          </a:p>
          <a:p>
            <a:r>
              <a:rPr lang="en-AU" dirty="0"/>
              <a:t>Key Concepts of Azure Deployment Environments</a:t>
            </a:r>
          </a:p>
          <a:p>
            <a:r>
              <a:rPr lang="en-AU" dirty="0"/>
              <a:t>Creating our ADE resources</a:t>
            </a:r>
          </a:p>
          <a:p>
            <a:r>
              <a:rPr lang="en-AU" dirty="0"/>
              <a:t>Q&amp;A</a:t>
            </a:r>
          </a:p>
          <a:p>
            <a:endParaRPr lang="en-AU" dirty="0"/>
          </a:p>
        </p:txBody>
      </p:sp>
      <p:sp>
        <p:nvSpPr>
          <p:cNvPr id="3" name="Picture Placeholder 2">
            <a:extLst>
              <a:ext uri="{FF2B5EF4-FFF2-40B4-BE49-F238E27FC236}">
                <a16:creationId xmlns:a16="http://schemas.microsoft.com/office/drawing/2014/main" id="{52D06E98-B456-06DC-C027-D6042DEEE2F3}"/>
              </a:ext>
            </a:extLst>
          </p:cNvPr>
          <p:cNvSpPr>
            <a:spLocks noGrp="1"/>
          </p:cNvSpPr>
          <p:nvPr>
            <p:ph type="pic" idx="2"/>
          </p:nvPr>
        </p:nvSpPr>
        <p:spPr/>
        <p:txBody>
          <a:bodyPr/>
          <a:lstStyle/>
          <a:p>
            <a:endParaRPr lang="en-AU"/>
          </a:p>
        </p:txBody>
      </p:sp>
      <p:sp>
        <p:nvSpPr>
          <p:cNvPr id="4" name="Title 3">
            <a:extLst>
              <a:ext uri="{FF2B5EF4-FFF2-40B4-BE49-F238E27FC236}">
                <a16:creationId xmlns:a16="http://schemas.microsoft.com/office/drawing/2014/main" id="{4C96B754-F79E-7F9F-4AD9-6C2DDD3F9AD0}"/>
              </a:ext>
            </a:extLst>
          </p:cNvPr>
          <p:cNvSpPr>
            <a:spLocks noGrp="1"/>
          </p:cNvSpPr>
          <p:nvPr>
            <p:ph type="title"/>
          </p:nvPr>
        </p:nvSpPr>
        <p:spPr/>
        <p:txBody>
          <a:bodyPr/>
          <a:lstStyle/>
          <a:p>
            <a:r>
              <a:rPr lang="en-AU" dirty="0"/>
              <a:t>Agenda</a:t>
            </a:r>
          </a:p>
        </p:txBody>
      </p:sp>
      <p:sp>
        <p:nvSpPr>
          <p:cNvPr id="5" name="Subtitle 4">
            <a:extLst>
              <a:ext uri="{FF2B5EF4-FFF2-40B4-BE49-F238E27FC236}">
                <a16:creationId xmlns:a16="http://schemas.microsoft.com/office/drawing/2014/main" id="{7F8F17C5-3A2B-F886-F377-B8C43D06CD87}"/>
              </a:ext>
            </a:extLst>
          </p:cNvPr>
          <p:cNvSpPr>
            <a:spLocks noGrp="1"/>
          </p:cNvSpPr>
          <p:nvPr>
            <p:ph type="subTitle" idx="3"/>
          </p:nvPr>
        </p:nvSpPr>
        <p:spPr/>
        <p:txBody>
          <a:bodyPr/>
          <a:lstStyle/>
          <a:p>
            <a:endParaRPr lang="en-AU"/>
          </a:p>
        </p:txBody>
      </p:sp>
    </p:spTree>
    <p:extLst>
      <p:ext uri="{BB962C8B-B14F-4D97-AF65-F5344CB8AC3E}">
        <p14:creationId xmlns:p14="http://schemas.microsoft.com/office/powerpoint/2010/main" val="4264428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p:txBody>
          <a:bodyPr/>
          <a:lstStyle/>
          <a:p>
            <a:pPr algn="ctr"/>
            <a:r>
              <a:rPr lang="en-US" dirty="0"/>
              <a:t>Early testing is critical for future-ready apps</a:t>
            </a:r>
          </a:p>
        </p:txBody>
      </p:sp>
      <p:sp>
        <p:nvSpPr>
          <p:cNvPr id="3" name="TextBox 2">
            <a:extLst>
              <a:ext uri="{FF2B5EF4-FFF2-40B4-BE49-F238E27FC236}">
                <a16:creationId xmlns:a16="http://schemas.microsoft.com/office/drawing/2014/main" id="{E79FEE97-A187-3276-E50E-0B76EFEB4A78}"/>
              </a:ext>
            </a:extLst>
          </p:cNvPr>
          <p:cNvSpPr txBox="1"/>
          <p:nvPr/>
        </p:nvSpPr>
        <p:spPr>
          <a:xfrm>
            <a:off x="1150815" y="2709497"/>
            <a:ext cx="1673867" cy="46166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800">
              <a:spcBef>
                <a:spcPts val="0"/>
              </a:spcBef>
              <a:buClr>
                <a:srgbClr val="FFFFFF"/>
              </a:buClr>
              <a:buSzPts val="800"/>
              <a:defRPr/>
            </a:pPr>
            <a:r>
              <a:rPr lang="en-US" sz="1500">
                <a:solidFill>
                  <a:srgbClr val="FFFFFF"/>
                </a:solidFill>
                <a:latin typeface="Segoe UI Semibold" panose="020B0502040204020203" pitchFamily="34" charset="0"/>
                <a:cs typeface="Segoe UI Semibold" panose="020B0502040204020203" pitchFamily="34" charset="0"/>
                <a:sym typeface="Helvetica Neue"/>
              </a:rPr>
              <a:t>The high cost of app failures</a:t>
            </a:r>
          </a:p>
        </p:txBody>
      </p:sp>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1644848" y="1722449"/>
            <a:ext cx="685800" cy="6858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525" kern="1200">
              <a:solidFill>
                <a:srgbClr val="FFFFFF"/>
              </a:solidFill>
              <a:latin typeface="Segoe UI Semibold"/>
              <a:ea typeface="+mn-ea"/>
              <a:cs typeface="+mn-cs"/>
            </a:endParaRPr>
          </a:p>
        </p:txBody>
      </p:sp>
      <p:sp>
        <p:nvSpPr>
          <p:cNvPr id="6" name="TextBox 5">
            <a:extLst>
              <a:ext uri="{FF2B5EF4-FFF2-40B4-BE49-F238E27FC236}">
                <a16:creationId xmlns:a16="http://schemas.microsoft.com/office/drawing/2014/main" id="{DC3AF7D0-6548-8EAC-7AD5-BAA00A06BAC6}"/>
              </a:ext>
            </a:extLst>
          </p:cNvPr>
          <p:cNvSpPr txBox="1"/>
          <p:nvPr/>
        </p:nvSpPr>
        <p:spPr>
          <a:xfrm>
            <a:off x="3755231" y="2709497"/>
            <a:ext cx="1633538" cy="46166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800">
              <a:spcBef>
                <a:spcPts val="0"/>
              </a:spcBef>
              <a:buClr>
                <a:srgbClr val="FFFFFF"/>
              </a:buClr>
              <a:buSzPts val="800"/>
              <a:defRPr/>
            </a:pPr>
            <a:r>
              <a:rPr lang="en-US" sz="1500">
                <a:solidFill>
                  <a:srgbClr val="FFFFFF"/>
                </a:solidFill>
                <a:latin typeface="Segoe UI Semibold" panose="020B0502040204020203" pitchFamily="34" charset="0"/>
                <a:cs typeface="Segoe UI Semibold" panose="020B0502040204020203" pitchFamily="34" charset="0"/>
                <a:sym typeface="Helvetica Neue"/>
              </a:rPr>
              <a:t>Time spent debugging</a:t>
            </a:r>
          </a:p>
        </p:txBody>
      </p:sp>
      <p:sp>
        <p:nvSpPr>
          <p:cNvPr id="7" name="Oval 6">
            <a:extLst>
              <a:ext uri="{FF2B5EF4-FFF2-40B4-BE49-F238E27FC236}">
                <a16:creationId xmlns:a16="http://schemas.microsoft.com/office/drawing/2014/main" id="{D6ACC849-A1C0-2BCB-DFC8-D055060C948C}"/>
              </a:ext>
              <a:ext uri="{C183D7F6-B498-43B3-948B-1728B52AA6E4}">
                <adec:decorative xmlns:adec="http://schemas.microsoft.com/office/drawing/2017/decorative" val="1"/>
              </a:ext>
            </a:extLst>
          </p:cNvPr>
          <p:cNvSpPr/>
          <p:nvPr/>
        </p:nvSpPr>
        <p:spPr bwMode="auto">
          <a:xfrm>
            <a:off x="4229100" y="1722449"/>
            <a:ext cx="685800" cy="6858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525" kern="1200" err="1">
              <a:solidFill>
                <a:srgbClr val="FFFFFF"/>
              </a:solidFill>
              <a:latin typeface="Segoe UI Semibold"/>
              <a:ea typeface="+mn-ea"/>
              <a:cs typeface="+mn-cs"/>
            </a:endParaRPr>
          </a:p>
        </p:txBody>
      </p:sp>
      <p:sp>
        <p:nvSpPr>
          <p:cNvPr id="9" name="TextBox 8">
            <a:extLst>
              <a:ext uri="{FF2B5EF4-FFF2-40B4-BE49-F238E27FC236}">
                <a16:creationId xmlns:a16="http://schemas.microsoft.com/office/drawing/2014/main" id="{B6188421-02E7-273A-70A0-6E0B2B27962E}"/>
              </a:ext>
            </a:extLst>
          </p:cNvPr>
          <p:cNvSpPr txBox="1"/>
          <p:nvPr/>
        </p:nvSpPr>
        <p:spPr>
          <a:xfrm>
            <a:off x="6558198" y="2709497"/>
            <a:ext cx="1224579" cy="46166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800">
              <a:spcBef>
                <a:spcPts val="0"/>
              </a:spcBef>
              <a:buClr>
                <a:srgbClr val="FFFFFF"/>
              </a:buClr>
              <a:buSzPts val="800"/>
              <a:defRPr/>
            </a:pPr>
            <a:r>
              <a:rPr lang="en-US" sz="1500">
                <a:solidFill>
                  <a:srgbClr val="FFFFFF"/>
                </a:solidFill>
                <a:latin typeface="Segoe UI Semibold" panose="020B0502040204020203" pitchFamily="34" charset="0"/>
                <a:cs typeface="Segoe UI Semibold" panose="020B0502040204020203" pitchFamily="34" charset="0"/>
                <a:sym typeface="Helvetica Neue"/>
              </a:rPr>
              <a:t>Shifting testing left</a:t>
            </a:r>
          </a:p>
        </p:txBody>
      </p:sp>
      <p:sp>
        <p:nvSpPr>
          <p:cNvPr id="10" name="Oval 9">
            <a:extLst>
              <a:ext uri="{FF2B5EF4-FFF2-40B4-BE49-F238E27FC236}">
                <a16:creationId xmlns:a16="http://schemas.microsoft.com/office/drawing/2014/main" id="{E953649D-ACEF-C8D6-4D42-CA80813815A4}"/>
              </a:ext>
              <a:ext uri="{C183D7F6-B498-43B3-948B-1728B52AA6E4}">
                <adec:decorative xmlns:adec="http://schemas.microsoft.com/office/drawing/2017/decorative" val="1"/>
              </a:ext>
            </a:extLst>
          </p:cNvPr>
          <p:cNvSpPr/>
          <p:nvPr/>
        </p:nvSpPr>
        <p:spPr bwMode="auto">
          <a:xfrm>
            <a:off x="6813352" y="1722449"/>
            <a:ext cx="685800" cy="6858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525" kern="1200" err="1">
              <a:solidFill>
                <a:srgbClr val="FFFFFF"/>
              </a:solidFill>
              <a:latin typeface="Segoe UI Semibold"/>
              <a:ea typeface="+mn-ea"/>
              <a:cs typeface="+mn-cs"/>
            </a:endParaRPr>
          </a:p>
        </p:txBody>
      </p:sp>
      <p:sp>
        <p:nvSpPr>
          <p:cNvPr id="12" name="Rounded Rectangle 11">
            <a:extLst>
              <a:ext uri="{FF2B5EF4-FFF2-40B4-BE49-F238E27FC236}">
                <a16:creationId xmlns:a16="http://schemas.microsoft.com/office/drawing/2014/main" id="{003328EA-CBCF-C697-580F-E5DFF04581C2}"/>
              </a:ext>
              <a:ext uri="{C183D7F6-B498-43B3-948B-1728B52AA6E4}">
                <adec:decorative xmlns:adec="http://schemas.microsoft.com/office/drawing/2017/decorative" val="1"/>
              </a:ext>
            </a:extLst>
          </p:cNvPr>
          <p:cNvSpPr/>
          <p:nvPr/>
        </p:nvSpPr>
        <p:spPr bwMode="auto">
          <a:xfrm>
            <a:off x="735052" y="1285875"/>
            <a:ext cx="2479207" cy="321468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kern="1200" err="1">
              <a:solidFill>
                <a:srgbClr val="FFFFFF"/>
              </a:solidFill>
              <a:latin typeface="Segoe UI" panose="020B0502040204020203" pitchFamily="34" charset="0"/>
              <a:cs typeface="Segoe UI" panose="020B0502040204020203" pitchFamily="34" charset="0"/>
            </a:endParaRPr>
          </a:p>
        </p:txBody>
      </p:sp>
      <p:sp>
        <p:nvSpPr>
          <p:cNvPr id="13" name="Rounded Rectangle 12">
            <a:extLst>
              <a:ext uri="{FF2B5EF4-FFF2-40B4-BE49-F238E27FC236}">
                <a16:creationId xmlns:a16="http://schemas.microsoft.com/office/drawing/2014/main" id="{66D7B57D-86E5-C3C1-5307-F7760D27BF1D}"/>
              </a:ext>
              <a:ext uri="{C183D7F6-B498-43B3-948B-1728B52AA6E4}">
                <adec:decorative xmlns:adec="http://schemas.microsoft.com/office/drawing/2017/decorative" val="1"/>
              </a:ext>
            </a:extLst>
          </p:cNvPr>
          <p:cNvSpPr/>
          <p:nvPr/>
        </p:nvSpPr>
        <p:spPr bwMode="auto">
          <a:xfrm>
            <a:off x="3333540" y="1285875"/>
            <a:ext cx="2479207" cy="321468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kern="120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849A67A6-C95F-83DE-8246-313DDC2662DC}"/>
              </a:ext>
              <a:ext uri="{C183D7F6-B498-43B3-948B-1728B52AA6E4}">
                <adec:decorative xmlns:adec="http://schemas.microsoft.com/office/drawing/2017/decorative" val="1"/>
              </a:ext>
            </a:extLst>
          </p:cNvPr>
          <p:cNvSpPr/>
          <p:nvPr/>
        </p:nvSpPr>
        <p:spPr bwMode="auto">
          <a:xfrm>
            <a:off x="5932027" y="1285875"/>
            <a:ext cx="2479207" cy="321468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kern="1200" err="1">
              <a:solidFill>
                <a:srgbClr val="FFFFFF"/>
              </a:solidFill>
              <a:latin typeface="Segoe UI" panose="020B0502040204020203" pitchFamily="34" charset="0"/>
              <a:cs typeface="Segoe UI" panose="020B0502040204020203" pitchFamily="34" charset="0"/>
            </a:endParaRPr>
          </a:p>
        </p:txBody>
      </p:sp>
      <p:sp>
        <p:nvSpPr>
          <p:cNvPr id="15" name="Text Placeholder 121">
            <a:extLst>
              <a:ext uri="{FF2B5EF4-FFF2-40B4-BE49-F238E27FC236}">
                <a16:creationId xmlns:a16="http://schemas.microsoft.com/office/drawing/2014/main" id="{2515C314-1F89-118C-FD77-4CCD756DF2CB}"/>
              </a:ext>
            </a:extLst>
          </p:cNvPr>
          <p:cNvSpPr txBox="1">
            <a:spLocks/>
          </p:cNvSpPr>
          <p:nvPr/>
        </p:nvSpPr>
        <p:spPr>
          <a:xfrm>
            <a:off x="1094716" y="3354731"/>
            <a:ext cx="1759877" cy="560107"/>
          </a:xfrm>
          <a:prstGeom prst="rect">
            <a:avLst/>
          </a:prstGeom>
          <a:noFill/>
          <a:ln>
            <a:noFill/>
          </a:ln>
        </p:spPr>
        <p:txBody>
          <a:bodyPr spcFirstLastPara="1" wrap="square" lIns="34275" tIns="13706" rIns="34275" bIns="13706" anchor="t" anchorCtr="0">
            <a:noAutofit/>
          </a:bodyPr>
          <a:lstStyle>
            <a:defPPr marR="0" lvl="0" algn="l" rtl="0">
              <a:lnSpc>
                <a:spcPct val="100000"/>
              </a:lnSpc>
              <a:spcBef>
                <a:spcPts val="0"/>
              </a:spcBef>
              <a:spcAft>
                <a:spcPts val="0"/>
              </a:spcAft>
            </a:defPPr>
            <a:lvl1pPr marL="0" marR="0" lvl="0" indent="0" algn="l" rtl="0">
              <a:lnSpc>
                <a:spcPct val="120000"/>
              </a:lnSpc>
              <a:spcBef>
                <a:spcPts val="0"/>
              </a:spcBef>
              <a:spcAft>
                <a:spcPts val="0"/>
              </a:spcAft>
              <a:buClr>
                <a:srgbClr val="BFE8F6"/>
              </a:buClr>
              <a:buSzPts val="800"/>
              <a:buFont typeface="Helvetica Neue"/>
              <a:buNone/>
              <a:defRPr sz="1067" b="0" i="0" u="none" strike="noStrike" cap="none">
                <a:solidFill>
                  <a:srgbClr val="BFE8F6"/>
                </a:solidFill>
                <a:latin typeface="Helvetica" pitchFamily="2" charset="0"/>
                <a:ea typeface="Helvetica Neue"/>
                <a:cs typeface="Helvetica Neue"/>
                <a:sym typeface="Helvetica Neue"/>
              </a:defRPr>
            </a:lvl1pPr>
            <a:lvl2pPr marL="1219170" marR="0" lvl="1"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2pPr>
            <a:lvl3pPr marL="1828754" marR="0" lvl="2"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3pPr>
            <a:lvl4pPr marL="2438339" marR="0" lvl="3"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4pPr>
            <a:lvl5pPr marL="3047924" marR="0" lvl="4"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5pPr>
            <a:lvl6pPr marL="3657509" marR="0" lvl="5"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6pPr>
            <a:lvl7pPr marL="4267093" marR="0" lvl="6"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7pPr>
            <a:lvl8pPr marL="4876678" marR="0" lvl="7"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8pPr>
            <a:lvl9pPr marL="5486263" marR="0" lvl="8"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9pPr>
          </a:lstStyle>
          <a:p>
            <a:pPr algn="ctr" defTabSz="685800">
              <a:lnSpc>
                <a:spcPct val="100000"/>
              </a:lnSpc>
              <a:defRPr/>
            </a:pPr>
            <a:r>
              <a:rPr lang="en-US" sz="1050" b="1">
                <a:solidFill>
                  <a:srgbClr val="FFFFFF"/>
                </a:solidFill>
                <a:latin typeface="Segoe UI Semibold" panose="020B0502040204020203" pitchFamily="34" charset="0"/>
                <a:cs typeface="Segoe UI Semibold" panose="020B0502040204020203" pitchFamily="34" charset="0"/>
              </a:rPr>
              <a:t>Software errors cost US companies upwards of </a:t>
            </a:r>
            <a:r>
              <a:rPr lang="en-US" sz="1050" kern="1200">
                <a:gradFill flip="none" rotWithShape="1">
                  <a:gsLst>
                    <a:gs pos="0">
                      <a:srgbClr val="D59ED7"/>
                    </a:gs>
                    <a:gs pos="68000">
                      <a:srgbClr val="8DC8E8"/>
                    </a:gs>
                  </a:gsLst>
                  <a:lin ang="10800000" scaled="1"/>
                  <a:tileRect/>
                </a:gradFill>
                <a:latin typeface="Segoe UI Semibold"/>
                <a:ea typeface="+mn-ea"/>
                <a:cs typeface="+mn-cs"/>
              </a:rPr>
              <a:t>$2.08 trillion </a:t>
            </a:r>
            <a:r>
              <a:rPr lang="en-US" sz="1050" b="1">
                <a:solidFill>
                  <a:srgbClr val="FFFFFF"/>
                </a:solidFill>
                <a:latin typeface="Segoe UI Semibold" panose="020B0502040204020203" pitchFamily="34" charset="0"/>
                <a:cs typeface="Segoe UI Semibold" panose="020B0502040204020203" pitchFamily="34" charset="0"/>
              </a:rPr>
              <a:t>annually</a:t>
            </a:r>
            <a:r>
              <a:rPr lang="en-US" sz="1050" b="1" baseline="30000">
                <a:solidFill>
                  <a:srgbClr val="FFFFFF"/>
                </a:solidFill>
                <a:latin typeface="Segoe UI Semibold" panose="020B0502040204020203" pitchFamily="34" charset="0"/>
                <a:cs typeface="Segoe UI Semibold" panose="020B0502040204020203" pitchFamily="34" charset="0"/>
              </a:rPr>
              <a:t>1</a:t>
            </a:r>
            <a:r>
              <a:rPr lang="en-US" sz="1050" b="1">
                <a:solidFill>
                  <a:srgbClr val="FFFFFF"/>
                </a:solidFill>
                <a:latin typeface="Segoe UI Semibold" panose="020B0502040204020203" pitchFamily="34" charset="0"/>
                <a:cs typeface="Segoe UI Semibold" panose="020B0502040204020203" pitchFamily="34" charset="0"/>
              </a:rPr>
              <a:t> </a:t>
            </a:r>
          </a:p>
        </p:txBody>
      </p:sp>
      <p:sp>
        <p:nvSpPr>
          <p:cNvPr id="19" name="Text Placeholder 19">
            <a:extLst>
              <a:ext uri="{FF2B5EF4-FFF2-40B4-BE49-F238E27FC236}">
                <a16:creationId xmlns:a16="http://schemas.microsoft.com/office/drawing/2014/main" id="{8AD905C6-BFE5-194F-022F-CC51CED6C163}"/>
              </a:ext>
            </a:extLst>
          </p:cNvPr>
          <p:cNvSpPr txBox="1">
            <a:spLocks/>
          </p:cNvSpPr>
          <p:nvPr/>
        </p:nvSpPr>
        <p:spPr>
          <a:xfrm>
            <a:off x="3652889" y="3354730"/>
            <a:ext cx="1838222" cy="655316"/>
          </a:xfrm>
          <a:prstGeom prst="rect">
            <a:avLst/>
          </a:prstGeom>
          <a:noFill/>
          <a:ln>
            <a:noFill/>
          </a:ln>
        </p:spPr>
        <p:txBody>
          <a:bodyPr spcFirstLastPara="1" wrap="square" lIns="34275" tIns="13706" rIns="34275" bIns="13706" anchor="t" anchorCtr="0">
            <a:noAutofit/>
          </a:bodyPr>
          <a:lstStyle>
            <a:defPPr marR="0" lvl="0" algn="l" rtl="0">
              <a:lnSpc>
                <a:spcPct val="100000"/>
              </a:lnSpc>
              <a:spcBef>
                <a:spcPts val="0"/>
              </a:spcBef>
              <a:spcAft>
                <a:spcPts val="0"/>
              </a:spcAft>
            </a:defPPr>
            <a:lvl1pPr marL="0" marR="0" lvl="0" indent="0" algn="l" rtl="0">
              <a:lnSpc>
                <a:spcPct val="120000"/>
              </a:lnSpc>
              <a:spcBef>
                <a:spcPts val="0"/>
              </a:spcBef>
              <a:spcAft>
                <a:spcPts val="0"/>
              </a:spcAft>
              <a:buClr>
                <a:srgbClr val="BFE8F6"/>
              </a:buClr>
              <a:buSzPts val="800"/>
              <a:buFont typeface="Helvetica Neue"/>
              <a:buNone/>
              <a:defRPr sz="1067" b="0" i="0" u="none" strike="noStrike" cap="none">
                <a:solidFill>
                  <a:srgbClr val="BFE8F6"/>
                </a:solidFill>
                <a:latin typeface="Helvetica" pitchFamily="2" charset="0"/>
                <a:ea typeface="Helvetica Neue"/>
                <a:cs typeface="Helvetica Neue"/>
                <a:sym typeface="Helvetica Neue"/>
              </a:defRPr>
            </a:lvl1pPr>
            <a:lvl2pPr marL="1219170" marR="0" lvl="1"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2pPr>
            <a:lvl3pPr marL="1828754" marR="0" lvl="2"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3pPr>
            <a:lvl4pPr marL="2438339" marR="0" lvl="3"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4pPr>
            <a:lvl5pPr marL="3047924" marR="0" lvl="4"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5pPr>
            <a:lvl6pPr marL="3657509" marR="0" lvl="5"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6pPr>
            <a:lvl7pPr marL="4267093" marR="0" lvl="6"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7pPr>
            <a:lvl8pPr marL="4876678" marR="0" lvl="7"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8pPr>
            <a:lvl9pPr marL="5486263" marR="0" lvl="8"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9pPr>
          </a:lstStyle>
          <a:p>
            <a:pPr algn="ctr" defTabSz="685800">
              <a:lnSpc>
                <a:spcPct val="100000"/>
              </a:lnSpc>
              <a:defRPr/>
            </a:pPr>
            <a:r>
              <a:rPr lang="en-US" sz="1050" kern="1200">
                <a:gradFill flip="none" rotWithShape="1">
                  <a:gsLst>
                    <a:gs pos="0">
                      <a:srgbClr val="D59ED7"/>
                    </a:gs>
                    <a:gs pos="68000">
                      <a:srgbClr val="8DC8E8"/>
                    </a:gs>
                  </a:gsLst>
                  <a:lin ang="10800000" scaled="1"/>
                  <a:tileRect/>
                </a:gradFill>
                <a:latin typeface="Segoe UI Semibold"/>
                <a:ea typeface="+mn-ea"/>
                <a:cs typeface="+mn-cs"/>
              </a:rPr>
              <a:t> 38% </a:t>
            </a:r>
            <a:r>
              <a:rPr lang="en-US" sz="1050" b="1">
                <a:solidFill>
                  <a:srgbClr val="FFFFFF"/>
                </a:solidFill>
                <a:latin typeface="Segoe UI Semibold" panose="020B0502040204020203" pitchFamily="34" charset="0"/>
                <a:cs typeface="Segoe UI Semibold" panose="020B0502040204020203" pitchFamily="34" charset="0"/>
              </a:rPr>
              <a:t>of developers spend a quarter of their time fixing software bugs</a:t>
            </a:r>
            <a:r>
              <a:rPr lang="en-US" sz="1050" b="1" baseline="30000">
                <a:solidFill>
                  <a:srgbClr val="FFFFFF"/>
                </a:solidFill>
                <a:latin typeface="Segoe UI Semibold" panose="020B0502040204020203" pitchFamily="34" charset="0"/>
                <a:cs typeface="Segoe UI Semibold" panose="020B0502040204020203" pitchFamily="34" charset="0"/>
              </a:rPr>
              <a:t>2</a:t>
            </a:r>
            <a:endParaRPr lang="en-US" sz="1050" b="1">
              <a:solidFill>
                <a:srgbClr val="FFFFFF"/>
              </a:solidFill>
              <a:latin typeface="Segoe UI Semibold" panose="020B0502040204020203" pitchFamily="34" charset="0"/>
              <a:cs typeface="Segoe UI Semibold" panose="020B0502040204020203" pitchFamily="34" charset="0"/>
            </a:endParaRPr>
          </a:p>
        </p:txBody>
      </p:sp>
      <p:sp>
        <p:nvSpPr>
          <p:cNvPr id="17" name="Text Placeholder 21">
            <a:extLst>
              <a:ext uri="{FF2B5EF4-FFF2-40B4-BE49-F238E27FC236}">
                <a16:creationId xmlns:a16="http://schemas.microsoft.com/office/drawing/2014/main" id="{87C40A4E-0B26-874B-CC98-F8B189663E0A}"/>
              </a:ext>
            </a:extLst>
          </p:cNvPr>
          <p:cNvSpPr txBox="1">
            <a:spLocks/>
          </p:cNvSpPr>
          <p:nvPr/>
        </p:nvSpPr>
        <p:spPr>
          <a:xfrm>
            <a:off x="6018003" y="3354731"/>
            <a:ext cx="2304969" cy="560326"/>
          </a:xfrm>
          <a:prstGeom prst="rect">
            <a:avLst/>
          </a:prstGeom>
          <a:noFill/>
          <a:ln>
            <a:noFill/>
          </a:ln>
        </p:spPr>
        <p:txBody>
          <a:bodyPr spcFirstLastPara="1" wrap="square" lIns="34275" tIns="13706" rIns="34275" bIns="13706" anchor="t" anchorCtr="0">
            <a:noAutofit/>
          </a:bodyPr>
          <a:lstStyle>
            <a:defPPr marR="0" lvl="0" algn="l" rtl="0">
              <a:lnSpc>
                <a:spcPct val="100000"/>
              </a:lnSpc>
              <a:spcBef>
                <a:spcPts val="0"/>
              </a:spcBef>
              <a:spcAft>
                <a:spcPts val="0"/>
              </a:spcAft>
            </a:defPPr>
            <a:lvl1pPr marL="0" marR="0" lvl="0" indent="0" algn="l" rtl="0">
              <a:lnSpc>
                <a:spcPct val="120000"/>
              </a:lnSpc>
              <a:spcBef>
                <a:spcPts val="0"/>
              </a:spcBef>
              <a:spcAft>
                <a:spcPts val="0"/>
              </a:spcAft>
              <a:buClr>
                <a:srgbClr val="BFE8F6"/>
              </a:buClr>
              <a:buSzPts val="800"/>
              <a:buFont typeface="Helvetica Neue"/>
              <a:buNone/>
              <a:defRPr sz="1067" b="0" i="0" u="none" strike="noStrike" cap="none">
                <a:solidFill>
                  <a:srgbClr val="BFE8F6"/>
                </a:solidFill>
                <a:latin typeface="Helvetica" pitchFamily="2" charset="0"/>
                <a:ea typeface="Helvetica Neue"/>
                <a:cs typeface="Helvetica Neue"/>
                <a:sym typeface="Helvetica Neue"/>
              </a:defRPr>
            </a:lvl1pPr>
            <a:lvl2pPr marL="1219170" marR="0" lvl="1"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2pPr>
            <a:lvl3pPr marL="1828754" marR="0" lvl="2"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3pPr>
            <a:lvl4pPr marL="2438339" marR="0" lvl="3"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4pPr>
            <a:lvl5pPr marL="3047924" marR="0" lvl="4"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5pPr>
            <a:lvl6pPr marL="3657509" marR="0" lvl="5"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6pPr>
            <a:lvl7pPr marL="4267093" marR="0" lvl="6"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7pPr>
            <a:lvl8pPr marL="4876678" marR="0" lvl="7"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8pPr>
            <a:lvl9pPr marL="5486263" marR="0" lvl="8"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9pPr>
          </a:lstStyle>
          <a:p>
            <a:pPr algn="ctr" defTabSz="685800">
              <a:lnSpc>
                <a:spcPct val="100000"/>
              </a:lnSpc>
              <a:defRPr/>
            </a:pPr>
            <a:r>
              <a:rPr lang="en-US" sz="1050" b="1">
                <a:solidFill>
                  <a:srgbClr val="FFFFFF"/>
                </a:solidFill>
                <a:latin typeface="Segoe UI Semibold" panose="020B0502040204020203" pitchFamily="34" charset="0"/>
                <a:cs typeface="Segoe UI Semibold" panose="020B0502040204020203" pitchFamily="34" charset="0"/>
              </a:rPr>
              <a:t>Developers can find and fix bugs early in development lifecycle and increase app quality </a:t>
            </a:r>
          </a:p>
        </p:txBody>
      </p:sp>
      <p:sp>
        <p:nvSpPr>
          <p:cNvPr id="21" name="Text Placeholder 19">
            <a:extLst>
              <a:ext uri="{FF2B5EF4-FFF2-40B4-BE49-F238E27FC236}">
                <a16:creationId xmlns:a16="http://schemas.microsoft.com/office/drawing/2014/main" id="{788B0E0E-3236-4B11-E4AA-279DBDA4CA97}"/>
              </a:ext>
            </a:extLst>
          </p:cNvPr>
          <p:cNvSpPr txBox="1">
            <a:spLocks/>
          </p:cNvSpPr>
          <p:nvPr/>
        </p:nvSpPr>
        <p:spPr>
          <a:xfrm>
            <a:off x="2802794" y="4508068"/>
            <a:ext cx="3538413" cy="203771"/>
          </a:xfrm>
          <a:prstGeom prst="rect">
            <a:avLst/>
          </a:prstGeom>
          <a:noFill/>
          <a:ln>
            <a:noFill/>
          </a:ln>
        </p:spPr>
        <p:txBody>
          <a:bodyPr spcFirstLastPara="1" wrap="square" lIns="34275" tIns="13706" rIns="34275" bIns="13706" anchor="b" anchorCtr="0">
            <a:noAutofit/>
          </a:bodyPr>
          <a:lstStyle>
            <a:defPPr marR="0" lvl="0" algn="l" rtl="0">
              <a:lnSpc>
                <a:spcPct val="100000"/>
              </a:lnSpc>
              <a:spcBef>
                <a:spcPts val="0"/>
              </a:spcBef>
              <a:spcAft>
                <a:spcPts val="0"/>
              </a:spcAft>
            </a:defPPr>
            <a:lvl1pPr marL="0" marR="0" lvl="0" indent="0" algn="l" rtl="0">
              <a:lnSpc>
                <a:spcPct val="120000"/>
              </a:lnSpc>
              <a:spcBef>
                <a:spcPts val="0"/>
              </a:spcBef>
              <a:spcAft>
                <a:spcPts val="0"/>
              </a:spcAft>
              <a:buClr>
                <a:srgbClr val="BFE8F6"/>
              </a:buClr>
              <a:buSzPts val="800"/>
              <a:buFont typeface="Helvetica Neue"/>
              <a:buNone/>
              <a:defRPr sz="1067" b="0" i="0" u="none" strike="noStrike" cap="none">
                <a:solidFill>
                  <a:srgbClr val="BFE8F6"/>
                </a:solidFill>
                <a:latin typeface="Helvetica" pitchFamily="2" charset="0"/>
                <a:ea typeface="Helvetica Neue"/>
                <a:cs typeface="Helvetica Neue"/>
                <a:sym typeface="Helvetica Neue"/>
              </a:defRPr>
            </a:lvl1pPr>
            <a:lvl2pPr marL="1219170" marR="0" lvl="1"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2pPr>
            <a:lvl3pPr marL="1828754" marR="0" lvl="2"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3pPr>
            <a:lvl4pPr marL="2438339" marR="0" lvl="3"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4pPr>
            <a:lvl5pPr marL="3047924" marR="0" lvl="4"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5pPr>
            <a:lvl6pPr marL="3657509" marR="0" lvl="5"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6pPr>
            <a:lvl7pPr marL="4267093" marR="0" lvl="6"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7pPr>
            <a:lvl8pPr marL="4876678" marR="0" lvl="7"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8pPr>
            <a:lvl9pPr marL="5486263" marR="0" lvl="8" indent="-372524" algn="l" rtl="0">
              <a:lnSpc>
                <a:spcPct val="120000"/>
              </a:lnSpc>
              <a:spcBef>
                <a:spcPts val="0"/>
              </a:spcBef>
              <a:spcAft>
                <a:spcPts val="0"/>
              </a:spcAft>
              <a:buClr>
                <a:srgbClr val="BFE8F6"/>
              </a:buClr>
              <a:buSzPts val="800"/>
              <a:buFont typeface="Helvetica Neue"/>
              <a:buChar char="■"/>
              <a:defRPr sz="1067" b="0" i="0" u="none" strike="noStrike" cap="none">
                <a:solidFill>
                  <a:srgbClr val="BFE8F6"/>
                </a:solidFill>
                <a:latin typeface="Helvetica Neue"/>
                <a:ea typeface="Helvetica Neue"/>
                <a:cs typeface="Helvetica Neue"/>
                <a:sym typeface="Helvetica Neue"/>
              </a:defRPr>
            </a:lvl9pPr>
          </a:lstStyle>
          <a:p>
            <a:pPr algn="ctr" defTabSz="685800">
              <a:buClr>
                <a:srgbClr val="D2D2D2">
                  <a:lumMod val="50000"/>
                </a:srgbClr>
              </a:buClr>
              <a:buSzPct val="100000"/>
              <a:defRPr/>
            </a:pPr>
            <a:r>
              <a:rPr lang="en-US" sz="525">
                <a:solidFill>
                  <a:srgbClr val="FFFFFF"/>
                </a:solidFill>
                <a:latin typeface="Segoe UI Semibold" panose="020B0502040204020203" pitchFamily="34" charset="0"/>
                <a:cs typeface="Segoe UI Semibold" panose="020B0502040204020203" pitchFamily="34" charset="0"/>
              </a:rPr>
              <a:t>1. CISC, </a:t>
            </a:r>
            <a:r>
              <a:rPr lang="en-US" sz="525">
                <a:solidFill>
                  <a:srgbClr val="FFFFFF"/>
                </a:solidFill>
                <a:latin typeface="Segoe UI Semibold" panose="020B0502040204020203" pitchFamily="34" charset="0"/>
                <a:cs typeface="Segoe UI Semibold" panose="020B0502040204020203" pitchFamily="34" charset="0"/>
                <a:hlinkClick r:id="rId3">
                  <a:extLst>
                    <a:ext uri="{A12FA001-AC4F-418D-AE19-62706E023703}">
                      <ahyp:hlinkClr xmlns:ahyp="http://schemas.microsoft.com/office/drawing/2018/hyperlinkcolor" val="tx"/>
                    </a:ext>
                  </a:extLst>
                </a:hlinkClick>
              </a:rPr>
              <a:t>The cost of poor software quality in the US: A 2022 report</a:t>
            </a:r>
            <a:r>
              <a:rPr lang="en-US" sz="525">
                <a:solidFill>
                  <a:srgbClr val="FFFFFF"/>
                </a:solidFill>
                <a:latin typeface="Segoe UI Semibold" panose="020B0502040204020203" pitchFamily="34" charset="0"/>
                <a:cs typeface="Segoe UI Semibold" panose="020B0502040204020203" pitchFamily="34" charset="0"/>
              </a:rPr>
              <a:t>; 2. Rollbar, </a:t>
            </a:r>
            <a:r>
              <a:rPr lang="en-US" sz="525">
                <a:solidFill>
                  <a:srgbClr val="FFFFFF"/>
                </a:solidFill>
                <a:latin typeface="Segoe UI Semibold" panose="020B0502040204020203" pitchFamily="34" charset="0"/>
                <a:cs typeface="Segoe UI Semibold" panose="020B0502040204020203" pitchFamily="34" charset="0"/>
                <a:hlinkClick r:id="rId4">
                  <a:extLst>
                    <a:ext uri="{A12FA001-AC4F-418D-AE19-62706E023703}">
                      <ahyp:hlinkClr xmlns:ahyp="http://schemas.microsoft.com/office/drawing/2018/hyperlinkcolor" val="tx"/>
                    </a:ext>
                  </a:extLst>
                </a:hlinkClick>
              </a:rPr>
              <a:t>2021 State of Software Code Report </a:t>
            </a:r>
            <a:endParaRPr lang="en-US" sz="525">
              <a:solidFill>
                <a:srgbClr val="FFFFFF"/>
              </a:solidFill>
              <a:latin typeface="Segoe UI Semibold" panose="020B0502040204020203" pitchFamily="34" charset="0"/>
              <a:cs typeface="Segoe UI Semibold" panose="020B0502040204020203" pitchFamily="34" charset="0"/>
            </a:endParaRPr>
          </a:p>
        </p:txBody>
      </p:sp>
      <p:sp>
        <p:nvSpPr>
          <p:cNvPr id="32" name="Graphic 22">
            <a:extLst>
              <a:ext uri="{FF2B5EF4-FFF2-40B4-BE49-F238E27FC236}">
                <a16:creationId xmlns:a16="http://schemas.microsoft.com/office/drawing/2014/main" id="{BFB66E53-931C-A1AE-B6F2-B5A56FA4FC00}"/>
              </a:ext>
              <a:ext uri="{C183D7F6-B498-43B3-948B-1728B52AA6E4}">
                <adec:decorative xmlns:adec="http://schemas.microsoft.com/office/drawing/2017/decorative" val="1"/>
              </a:ext>
            </a:extLst>
          </p:cNvPr>
          <p:cNvSpPr>
            <a:spLocks noChangeAspect="1"/>
          </p:cNvSpPr>
          <p:nvPr/>
        </p:nvSpPr>
        <p:spPr>
          <a:xfrm>
            <a:off x="6989527" y="1889849"/>
            <a:ext cx="333450" cy="351000"/>
          </a:xfrm>
          <a:custGeom>
            <a:avLst/>
            <a:gdLst>
              <a:gd name="connsiteX0" fmla="*/ 133350 w 180975"/>
              <a:gd name="connsiteY0" fmla="*/ 19050 h 190500"/>
              <a:gd name="connsiteX1" fmla="*/ 123825 w 180975"/>
              <a:gd name="connsiteY1" fmla="*/ 9525 h 190500"/>
              <a:gd name="connsiteX2" fmla="*/ 133350 w 180975"/>
              <a:gd name="connsiteY2" fmla="*/ 0 h 190500"/>
              <a:gd name="connsiteX3" fmla="*/ 171450 w 180975"/>
              <a:gd name="connsiteY3" fmla="*/ 0 h 190500"/>
              <a:gd name="connsiteX4" fmla="*/ 180975 w 180975"/>
              <a:gd name="connsiteY4" fmla="*/ 9525 h 190500"/>
              <a:gd name="connsiteX5" fmla="*/ 180975 w 180975"/>
              <a:gd name="connsiteY5" fmla="*/ 47625 h 190500"/>
              <a:gd name="connsiteX6" fmla="*/ 171450 w 180975"/>
              <a:gd name="connsiteY6" fmla="*/ 57150 h 190500"/>
              <a:gd name="connsiteX7" fmla="*/ 161925 w 180975"/>
              <a:gd name="connsiteY7" fmla="*/ 47625 h 190500"/>
              <a:gd name="connsiteX8" fmla="*/ 161925 w 180975"/>
              <a:gd name="connsiteY8" fmla="*/ 32518 h 190500"/>
              <a:gd name="connsiteX9" fmla="*/ 106747 w 180975"/>
              <a:gd name="connsiteY9" fmla="*/ 87697 h 190500"/>
              <a:gd name="connsiteX10" fmla="*/ 93278 w 180975"/>
              <a:gd name="connsiteY10" fmla="*/ 87697 h 190500"/>
              <a:gd name="connsiteX11" fmla="*/ 66675 w 180975"/>
              <a:gd name="connsiteY11" fmla="*/ 61093 h 190500"/>
              <a:gd name="connsiteX12" fmla="*/ 16259 w 180975"/>
              <a:gd name="connsiteY12" fmla="*/ 111509 h 190500"/>
              <a:gd name="connsiteX13" fmla="*/ 2791 w 180975"/>
              <a:gd name="connsiteY13" fmla="*/ 111275 h 190500"/>
              <a:gd name="connsiteX14" fmla="*/ 2791 w 180975"/>
              <a:gd name="connsiteY14" fmla="*/ 98041 h 190500"/>
              <a:gd name="connsiteX15" fmla="*/ 59941 w 180975"/>
              <a:gd name="connsiteY15" fmla="*/ 40891 h 190500"/>
              <a:gd name="connsiteX16" fmla="*/ 73409 w 180975"/>
              <a:gd name="connsiteY16" fmla="*/ 40891 h 190500"/>
              <a:gd name="connsiteX17" fmla="*/ 100013 w 180975"/>
              <a:gd name="connsiteY17" fmla="*/ 67494 h 190500"/>
              <a:gd name="connsiteX18" fmla="*/ 148457 w 180975"/>
              <a:gd name="connsiteY18" fmla="*/ 19050 h 190500"/>
              <a:gd name="connsiteX19" fmla="*/ 133350 w 180975"/>
              <a:gd name="connsiteY19" fmla="*/ 19050 h 190500"/>
              <a:gd name="connsiteX20" fmla="*/ 19050 w 180975"/>
              <a:gd name="connsiteY20" fmla="*/ 152400 h 190500"/>
              <a:gd name="connsiteX21" fmla="*/ 19050 w 180975"/>
              <a:gd name="connsiteY21" fmla="*/ 180975 h 190500"/>
              <a:gd name="connsiteX22" fmla="*/ 9525 w 180975"/>
              <a:gd name="connsiteY22" fmla="*/ 190500 h 190500"/>
              <a:gd name="connsiteX23" fmla="*/ 0 w 180975"/>
              <a:gd name="connsiteY23" fmla="*/ 180975 h 190500"/>
              <a:gd name="connsiteX24" fmla="*/ 0 w 180975"/>
              <a:gd name="connsiteY24" fmla="*/ 152400 h 190500"/>
              <a:gd name="connsiteX25" fmla="*/ 9525 w 180975"/>
              <a:gd name="connsiteY25" fmla="*/ 142875 h 190500"/>
              <a:gd name="connsiteX26" fmla="*/ 19050 w 180975"/>
              <a:gd name="connsiteY26" fmla="*/ 152400 h 190500"/>
              <a:gd name="connsiteX27" fmla="*/ 66675 w 180975"/>
              <a:gd name="connsiteY27" fmla="*/ 114300 h 190500"/>
              <a:gd name="connsiteX28" fmla="*/ 57150 w 180975"/>
              <a:gd name="connsiteY28" fmla="*/ 104775 h 190500"/>
              <a:gd name="connsiteX29" fmla="*/ 47625 w 180975"/>
              <a:gd name="connsiteY29" fmla="*/ 114300 h 190500"/>
              <a:gd name="connsiteX30" fmla="*/ 47625 w 180975"/>
              <a:gd name="connsiteY30" fmla="*/ 180975 h 190500"/>
              <a:gd name="connsiteX31" fmla="*/ 57150 w 180975"/>
              <a:gd name="connsiteY31" fmla="*/ 190500 h 190500"/>
              <a:gd name="connsiteX32" fmla="*/ 66675 w 180975"/>
              <a:gd name="connsiteY32" fmla="*/ 180975 h 190500"/>
              <a:gd name="connsiteX33" fmla="*/ 66675 w 180975"/>
              <a:gd name="connsiteY33" fmla="*/ 114300 h 190500"/>
              <a:gd name="connsiteX34" fmla="*/ 104775 w 180975"/>
              <a:gd name="connsiteY34" fmla="*/ 123825 h 190500"/>
              <a:gd name="connsiteX35" fmla="*/ 114300 w 180975"/>
              <a:gd name="connsiteY35" fmla="*/ 133350 h 190500"/>
              <a:gd name="connsiteX36" fmla="*/ 114300 w 180975"/>
              <a:gd name="connsiteY36" fmla="*/ 180975 h 190500"/>
              <a:gd name="connsiteX37" fmla="*/ 104775 w 180975"/>
              <a:gd name="connsiteY37" fmla="*/ 190500 h 190500"/>
              <a:gd name="connsiteX38" fmla="*/ 95250 w 180975"/>
              <a:gd name="connsiteY38" fmla="*/ 180975 h 190500"/>
              <a:gd name="connsiteX39" fmla="*/ 95250 w 180975"/>
              <a:gd name="connsiteY39" fmla="*/ 133350 h 190500"/>
              <a:gd name="connsiteX40" fmla="*/ 104775 w 180975"/>
              <a:gd name="connsiteY40" fmla="*/ 123825 h 190500"/>
              <a:gd name="connsiteX41" fmla="*/ 161925 w 180975"/>
              <a:gd name="connsiteY41" fmla="*/ 85725 h 190500"/>
              <a:gd name="connsiteX42" fmla="*/ 152400 w 180975"/>
              <a:gd name="connsiteY42" fmla="*/ 76200 h 190500"/>
              <a:gd name="connsiteX43" fmla="*/ 142875 w 180975"/>
              <a:gd name="connsiteY43" fmla="*/ 85725 h 190500"/>
              <a:gd name="connsiteX44" fmla="*/ 142875 w 180975"/>
              <a:gd name="connsiteY44" fmla="*/ 180975 h 190500"/>
              <a:gd name="connsiteX45" fmla="*/ 152400 w 180975"/>
              <a:gd name="connsiteY45" fmla="*/ 190500 h 190500"/>
              <a:gd name="connsiteX46" fmla="*/ 161925 w 180975"/>
              <a:gd name="connsiteY46" fmla="*/ 180975 h 190500"/>
              <a:gd name="connsiteX47" fmla="*/ 161925 w 180975"/>
              <a:gd name="connsiteY47" fmla="*/ 857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0975" h="190500">
                <a:moveTo>
                  <a:pt x="133350" y="19050"/>
                </a:moveTo>
                <a:cubicBezTo>
                  <a:pt x="128089" y="19050"/>
                  <a:pt x="123825" y="14785"/>
                  <a:pt x="123825" y="9525"/>
                </a:cubicBezTo>
                <a:cubicBezTo>
                  <a:pt x="123825" y="4265"/>
                  <a:pt x="128089" y="0"/>
                  <a:pt x="133350" y="0"/>
                </a:cubicBezTo>
                <a:lnTo>
                  <a:pt x="171450" y="0"/>
                </a:lnTo>
                <a:cubicBezTo>
                  <a:pt x="176711" y="0"/>
                  <a:pt x="180975" y="4265"/>
                  <a:pt x="180975" y="9525"/>
                </a:cubicBezTo>
                <a:lnTo>
                  <a:pt x="180975" y="47625"/>
                </a:lnTo>
                <a:cubicBezTo>
                  <a:pt x="180975" y="52885"/>
                  <a:pt x="176711" y="57150"/>
                  <a:pt x="171450" y="57150"/>
                </a:cubicBezTo>
                <a:cubicBezTo>
                  <a:pt x="166189" y="57150"/>
                  <a:pt x="161925" y="52885"/>
                  <a:pt x="161925" y="47625"/>
                </a:cubicBezTo>
                <a:lnTo>
                  <a:pt x="161925" y="32518"/>
                </a:lnTo>
                <a:lnTo>
                  <a:pt x="106747" y="87697"/>
                </a:lnTo>
                <a:cubicBezTo>
                  <a:pt x="103027" y="91415"/>
                  <a:pt x="96998" y="91415"/>
                  <a:pt x="93278" y="87697"/>
                </a:cubicBezTo>
                <a:lnTo>
                  <a:pt x="66675" y="61093"/>
                </a:lnTo>
                <a:lnTo>
                  <a:pt x="16259" y="111509"/>
                </a:lnTo>
                <a:cubicBezTo>
                  <a:pt x="12475" y="115164"/>
                  <a:pt x="6445" y="115059"/>
                  <a:pt x="2791" y="111275"/>
                </a:cubicBezTo>
                <a:cubicBezTo>
                  <a:pt x="-774" y="107584"/>
                  <a:pt x="-774" y="101732"/>
                  <a:pt x="2791" y="98041"/>
                </a:cubicBezTo>
                <a:lnTo>
                  <a:pt x="59941" y="40891"/>
                </a:lnTo>
                <a:cubicBezTo>
                  <a:pt x="63660" y="37172"/>
                  <a:pt x="69690" y="37172"/>
                  <a:pt x="73409" y="40891"/>
                </a:cubicBezTo>
                <a:lnTo>
                  <a:pt x="100013" y="67494"/>
                </a:lnTo>
                <a:lnTo>
                  <a:pt x="148457" y="19050"/>
                </a:lnTo>
                <a:lnTo>
                  <a:pt x="133350" y="19050"/>
                </a:lnTo>
                <a:close/>
                <a:moveTo>
                  <a:pt x="19050" y="152400"/>
                </a:moveTo>
                <a:lnTo>
                  <a:pt x="19050" y="180975"/>
                </a:lnTo>
                <a:cubicBezTo>
                  <a:pt x="19050" y="186236"/>
                  <a:pt x="14785" y="190500"/>
                  <a:pt x="9525" y="190500"/>
                </a:cubicBezTo>
                <a:cubicBezTo>
                  <a:pt x="4265" y="190500"/>
                  <a:pt x="0" y="186236"/>
                  <a:pt x="0" y="180975"/>
                </a:cubicBezTo>
                <a:lnTo>
                  <a:pt x="0" y="152400"/>
                </a:lnTo>
                <a:cubicBezTo>
                  <a:pt x="0" y="147139"/>
                  <a:pt x="4265" y="142875"/>
                  <a:pt x="9525" y="142875"/>
                </a:cubicBezTo>
                <a:cubicBezTo>
                  <a:pt x="14785" y="142875"/>
                  <a:pt x="19050" y="147139"/>
                  <a:pt x="19050" y="152400"/>
                </a:cubicBezTo>
                <a:close/>
                <a:moveTo>
                  <a:pt x="66675" y="114300"/>
                </a:moveTo>
                <a:cubicBezTo>
                  <a:pt x="66675" y="109039"/>
                  <a:pt x="62411" y="104775"/>
                  <a:pt x="57150" y="104775"/>
                </a:cubicBezTo>
                <a:cubicBezTo>
                  <a:pt x="51889" y="104775"/>
                  <a:pt x="47625" y="109039"/>
                  <a:pt x="47625" y="114300"/>
                </a:cubicBezTo>
                <a:lnTo>
                  <a:pt x="47625" y="180975"/>
                </a:lnTo>
                <a:cubicBezTo>
                  <a:pt x="47625" y="186236"/>
                  <a:pt x="51889" y="190500"/>
                  <a:pt x="57150" y="190500"/>
                </a:cubicBezTo>
                <a:cubicBezTo>
                  <a:pt x="62411" y="190500"/>
                  <a:pt x="66675" y="186236"/>
                  <a:pt x="66675" y="180975"/>
                </a:cubicBezTo>
                <a:lnTo>
                  <a:pt x="66675" y="114300"/>
                </a:lnTo>
                <a:close/>
                <a:moveTo>
                  <a:pt x="104775" y="123825"/>
                </a:moveTo>
                <a:cubicBezTo>
                  <a:pt x="110036" y="123825"/>
                  <a:pt x="114300" y="128089"/>
                  <a:pt x="114300" y="133350"/>
                </a:cubicBezTo>
                <a:lnTo>
                  <a:pt x="114300" y="180975"/>
                </a:lnTo>
                <a:cubicBezTo>
                  <a:pt x="114300" y="186236"/>
                  <a:pt x="110036" y="190500"/>
                  <a:pt x="104775" y="190500"/>
                </a:cubicBezTo>
                <a:cubicBezTo>
                  <a:pt x="99514" y="190500"/>
                  <a:pt x="95250" y="186236"/>
                  <a:pt x="95250" y="180975"/>
                </a:cubicBezTo>
                <a:lnTo>
                  <a:pt x="95250" y="133350"/>
                </a:lnTo>
                <a:cubicBezTo>
                  <a:pt x="95250" y="128089"/>
                  <a:pt x="99514" y="123825"/>
                  <a:pt x="104775" y="123825"/>
                </a:cubicBezTo>
                <a:close/>
                <a:moveTo>
                  <a:pt x="161925" y="85725"/>
                </a:moveTo>
                <a:cubicBezTo>
                  <a:pt x="161925" y="80464"/>
                  <a:pt x="157661" y="76200"/>
                  <a:pt x="152400" y="76200"/>
                </a:cubicBezTo>
                <a:cubicBezTo>
                  <a:pt x="147139" y="76200"/>
                  <a:pt x="142875" y="80464"/>
                  <a:pt x="142875" y="85725"/>
                </a:cubicBezTo>
                <a:lnTo>
                  <a:pt x="142875" y="180975"/>
                </a:lnTo>
                <a:cubicBezTo>
                  <a:pt x="142875" y="186236"/>
                  <a:pt x="147139" y="190500"/>
                  <a:pt x="152400" y="190500"/>
                </a:cubicBezTo>
                <a:cubicBezTo>
                  <a:pt x="157661" y="190500"/>
                  <a:pt x="161925" y="186236"/>
                  <a:pt x="161925" y="180975"/>
                </a:cubicBezTo>
                <a:lnTo>
                  <a:pt x="161925" y="8572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kern="1200">
              <a:solidFill>
                <a:srgbClr val="FFFFFF"/>
              </a:solidFill>
              <a:latin typeface="Segoe UI"/>
              <a:cs typeface="Segoe UI" pitchFamily="34" charset="0"/>
            </a:endParaRPr>
          </a:p>
        </p:txBody>
      </p:sp>
      <p:sp>
        <p:nvSpPr>
          <p:cNvPr id="31" name="Graphic 24">
            <a:extLst>
              <a:ext uri="{FF2B5EF4-FFF2-40B4-BE49-F238E27FC236}">
                <a16:creationId xmlns:a16="http://schemas.microsoft.com/office/drawing/2014/main" id="{519B4F60-A6ED-F387-3D84-52E8F80C3F42}"/>
              </a:ext>
              <a:ext uri="{C183D7F6-B498-43B3-948B-1728B52AA6E4}">
                <adec:decorative xmlns:adec="http://schemas.microsoft.com/office/drawing/2017/decorative" val="1"/>
              </a:ext>
            </a:extLst>
          </p:cNvPr>
          <p:cNvSpPr>
            <a:spLocks noChangeAspect="1"/>
          </p:cNvSpPr>
          <p:nvPr/>
        </p:nvSpPr>
        <p:spPr>
          <a:xfrm>
            <a:off x="4417560" y="1889849"/>
            <a:ext cx="308881" cy="351000"/>
          </a:xfrm>
          <a:custGeom>
            <a:avLst/>
            <a:gdLst>
              <a:gd name="connsiteX0" fmla="*/ 80963 w 163449"/>
              <a:gd name="connsiteY0" fmla="*/ 23813 h 185737"/>
              <a:gd name="connsiteX1" fmla="*/ 161925 w 163449"/>
              <a:gd name="connsiteY1" fmla="*/ 104775 h 185737"/>
              <a:gd name="connsiteX2" fmla="*/ 80963 w 163449"/>
              <a:gd name="connsiteY2" fmla="*/ 185738 h 185737"/>
              <a:gd name="connsiteX3" fmla="*/ 0 w 163449"/>
              <a:gd name="connsiteY3" fmla="*/ 104775 h 185737"/>
              <a:gd name="connsiteX4" fmla="*/ 80963 w 163449"/>
              <a:gd name="connsiteY4" fmla="*/ 23813 h 185737"/>
              <a:gd name="connsiteX5" fmla="*/ 80963 w 163449"/>
              <a:gd name="connsiteY5" fmla="*/ 52388 h 185737"/>
              <a:gd name="connsiteX6" fmla="*/ 73885 w 163449"/>
              <a:gd name="connsiteY6" fmla="*/ 58560 h 185737"/>
              <a:gd name="connsiteX7" fmla="*/ 73819 w 163449"/>
              <a:gd name="connsiteY7" fmla="*/ 59531 h 185737"/>
              <a:gd name="connsiteX8" fmla="*/ 73819 w 163449"/>
              <a:gd name="connsiteY8" fmla="*/ 102394 h 185737"/>
              <a:gd name="connsiteX9" fmla="*/ 73885 w 163449"/>
              <a:gd name="connsiteY9" fmla="*/ 103365 h 185737"/>
              <a:gd name="connsiteX10" fmla="*/ 81936 w 163449"/>
              <a:gd name="connsiteY10" fmla="*/ 109469 h 185737"/>
              <a:gd name="connsiteX11" fmla="*/ 88040 w 163449"/>
              <a:gd name="connsiteY11" fmla="*/ 103365 h 185737"/>
              <a:gd name="connsiteX12" fmla="*/ 88106 w 163449"/>
              <a:gd name="connsiteY12" fmla="*/ 102394 h 185737"/>
              <a:gd name="connsiteX13" fmla="*/ 88106 w 163449"/>
              <a:gd name="connsiteY13" fmla="*/ 59531 h 185737"/>
              <a:gd name="connsiteX14" fmla="*/ 88040 w 163449"/>
              <a:gd name="connsiteY14" fmla="*/ 58560 h 185737"/>
              <a:gd name="connsiteX15" fmla="*/ 80963 w 163449"/>
              <a:gd name="connsiteY15" fmla="*/ 52388 h 185737"/>
              <a:gd name="connsiteX16" fmla="*/ 149257 w 163449"/>
              <a:gd name="connsiteY16" fmla="*/ 24984 h 185737"/>
              <a:gd name="connsiteX17" fmla="*/ 150038 w 163449"/>
              <a:gd name="connsiteY17" fmla="*/ 25565 h 185737"/>
              <a:gd name="connsiteX18" fmla="*/ 160982 w 163449"/>
              <a:gd name="connsiteY18" fmla="*/ 35090 h 185737"/>
              <a:gd name="connsiteX19" fmla="*/ 161707 w 163449"/>
              <a:gd name="connsiteY19" fmla="*/ 45167 h 185737"/>
              <a:gd name="connsiteX20" fmla="*/ 152371 w 163449"/>
              <a:gd name="connsiteY20" fmla="*/ 46453 h 185737"/>
              <a:gd name="connsiteX21" fmla="*/ 151600 w 163449"/>
              <a:gd name="connsiteY21" fmla="*/ 45872 h 185737"/>
              <a:gd name="connsiteX22" fmla="*/ 140656 w 163449"/>
              <a:gd name="connsiteY22" fmla="*/ 36347 h 185737"/>
              <a:gd name="connsiteX23" fmla="*/ 139985 w 163449"/>
              <a:gd name="connsiteY23" fmla="*/ 26267 h 185737"/>
              <a:gd name="connsiteX24" fmla="*/ 149257 w 163449"/>
              <a:gd name="connsiteY24" fmla="*/ 24984 h 185737"/>
              <a:gd name="connsiteX25" fmla="*/ 102394 w 163449"/>
              <a:gd name="connsiteY25" fmla="*/ 0 h 185737"/>
              <a:gd name="connsiteX26" fmla="*/ 109536 w 163449"/>
              <a:gd name="connsiteY26" fmla="*/ 7146 h 185737"/>
              <a:gd name="connsiteX27" fmla="*/ 103365 w 163449"/>
              <a:gd name="connsiteY27" fmla="*/ 14221 h 185737"/>
              <a:gd name="connsiteX28" fmla="*/ 102394 w 163449"/>
              <a:gd name="connsiteY28" fmla="*/ 14288 h 185737"/>
              <a:gd name="connsiteX29" fmla="*/ 59531 w 163449"/>
              <a:gd name="connsiteY29" fmla="*/ 14288 h 185737"/>
              <a:gd name="connsiteX30" fmla="*/ 52390 w 163449"/>
              <a:gd name="connsiteY30" fmla="*/ 7142 h 185737"/>
              <a:gd name="connsiteX31" fmla="*/ 58560 w 163449"/>
              <a:gd name="connsiteY31" fmla="*/ 67 h 185737"/>
              <a:gd name="connsiteX32" fmla="*/ 59531 w 163449"/>
              <a:gd name="connsiteY32" fmla="*/ 0 h 185737"/>
              <a:gd name="connsiteX33" fmla="*/ 102394 w 163449"/>
              <a:gd name="connsiteY33"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449" h="185737">
                <a:moveTo>
                  <a:pt x="80963" y="23813"/>
                </a:moveTo>
                <a:cubicBezTo>
                  <a:pt x="125677" y="23813"/>
                  <a:pt x="161925" y="60061"/>
                  <a:pt x="161925" y="104775"/>
                </a:cubicBezTo>
                <a:cubicBezTo>
                  <a:pt x="161925" y="149489"/>
                  <a:pt x="125677" y="185738"/>
                  <a:pt x="80963" y="185738"/>
                </a:cubicBezTo>
                <a:cubicBezTo>
                  <a:pt x="36248" y="185738"/>
                  <a:pt x="0" y="149489"/>
                  <a:pt x="0" y="104775"/>
                </a:cubicBezTo>
                <a:cubicBezTo>
                  <a:pt x="0" y="60061"/>
                  <a:pt x="36248" y="23813"/>
                  <a:pt x="80963" y="23813"/>
                </a:cubicBezTo>
                <a:close/>
                <a:moveTo>
                  <a:pt x="80963" y="52388"/>
                </a:moveTo>
                <a:cubicBezTo>
                  <a:pt x="77393" y="52388"/>
                  <a:pt x="74371" y="55023"/>
                  <a:pt x="73885" y="58560"/>
                </a:cubicBezTo>
                <a:lnTo>
                  <a:pt x="73819" y="59531"/>
                </a:lnTo>
                <a:lnTo>
                  <a:pt x="73819" y="102394"/>
                </a:lnTo>
                <a:lnTo>
                  <a:pt x="73885" y="103365"/>
                </a:lnTo>
                <a:cubicBezTo>
                  <a:pt x="74424" y="107273"/>
                  <a:pt x="78028" y="110006"/>
                  <a:pt x="81936" y="109469"/>
                </a:cubicBezTo>
                <a:cubicBezTo>
                  <a:pt x="85109" y="109032"/>
                  <a:pt x="87603" y="106538"/>
                  <a:pt x="88040" y="103365"/>
                </a:cubicBezTo>
                <a:lnTo>
                  <a:pt x="88106" y="102394"/>
                </a:lnTo>
                <a:lnTo>
                  <a:pt x="88106" y="59531"/>
                </a:lnTo>
                <a:lnTo>
                  <a:pt x="88040" y="58560"/>
                </a:lnTo>
                <a:cubicBezTo>
                  <a:pt x="87554" y="55023"/>
                  <a:pt x="84532" y="52388"/>
                  <a:pt x="80963" y="52388"/>
                </a:cubicBezTo>
                <a:close/>
                <a:moveTo>
                  <a:pt x="149257" y="24984"/>
                </a:moveTo>
                <a:lnTo>
                  <a:pt x="150038" y="25565"/>
                </a:lnTo>
                <a:lnTo>
                  <a:pt x="160982" y="35090"/>
                </a:lnTo>
                <a:cubicBezTo>
                  <a:pt x="163965" y="37673"/>
                  <a:pt x="164289" y="42184"/>
                  <a:pt x="161707" y="45167"/>
                </a:cubicBezTo>
                <a:cubicBezTo>
                  <a:pt x="159359" y="47878"/>
                  <a:pt x="155365" y="48429"/>
                  <a:pt x="152371" y="46453"/>
                </a:cubicBezTo>
                <a:lnTo>
                  <a:pt x="151600" y="45872"/>
                </a:lnTo>
                <a:lnTo>
                  <a:pt x="140656" y="36347"/>
                </a:lnTo>
                <a:cubicBezTo>
                  <a:pt x="137687" y="33749"/>
                  <a:pt x="137387" y="29236"/>
                  <a:pt x="139985" y="26267"/>
                </a:cubicBezTo>
                <a:cubicBezTo>
                  <a:pt x="142326" y="23592"/>
                  <a:pt x="146277" y="23045"/>
                  <a:pt x="149257" y="24984"/>
                </a:cubicBezTo>
                <a:close/>
                <a:moveTo>
                  <a:pt x="102394" y="0"/>
                </a:moveTo>
                <a:cubicBezTo>
                  <a:pt x="106339" y="1"/>
                  <a:pt x="109537" y="3201"/>
                  <a:pt x="109536" y="7146"/>
                </a:cubicBezTo>
                <a:cubicBezTo>
                  <a:pt x="109535" y="10714"/>
                  <a:pt x="106900" y="13734"/>
                  <a:pt x="103365" y="14221"/>
                </a:cubicBezTo>
                <a:lnTo>
                  <a:pt x="102394" y="14288"/>
                </a:lnTo>
                <a:lnTo>
                  <a:pt x="59531" y="14288"/>
                </a:lnTo>
                <a:cubicBezTo>
                  <a:pt x="55586" y="14286"/>
                  <a:pt x="52388" y="11087"/>
                  <a:pt x="52390" y="7142"/>
                </a:cubicBezTo>
                <a:cubicBezTo>
                  <a:pt x="52391" y="3573"/>
                  <a:pt x="55025" y="553"/>
                  <a:pt x="58560" y="67"/>
                </a:cubicBezTo>
                <a:lnTo>
                  <a:pt x="59531" y="0"/>
                </a:lnTo>
                <a:lnTo>
                  <a:pt x="102394"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kern="1200">
              <a:solidFill>
                <a:srgbClr val="FFFFFF"/>
              </a:solidFill>
              <a:latin typeface="Segoe UI"/>
              <a:cs typeface="Segoe UI" pitchFamily="34" charset="0"/>
            </a:endParaRPr>
          </a:p>
        </p:txBody>
      </p:sp>
      <p:sp>
        <p:nvSpPr>
          <p:cNvPr id="33" name="Freeform 32">
            <a:extLst>
              <a:ext uri="{FF2B5EF4-FFF2-40B4-BE49-F238E27FC236}">
                <a16:creationId xmlns:a16="http://schemas.microsoft.com/office/drawing/2014/main" id="{4A2481AA-8994-CFFB-F4BB-E0F359875D1B}"/>
              </a:ext>
              <a:ext uri="{C183D7F6-B498-43B3-948B-1728B52AA6E4}">
                <adec:decorative xmlns:adec="http://schemas.microsoft.com/office/drawing/2017/decorative" val="1"/>
              </a:ext>
            </a:extLst>
          </p:cNvPr>
          <p:cNvSpPr>
            <a:spLocks noChangeAspect="1"/>
          </p:cNvSpPr>
          <p:nvPr/>
        </p:nvSpPr>
        <p:spPr>
          <a:xfrm>
            <a:off x="1812248" y="1933725"/>
            <a:ext cx="351000" cy="263249"/>
          </a:xfrm>
          <a:custGeom>
            <a:avLst/>
            <a:gdLst>
              <a:gd name="connsiteX0" fmla="*/ 140494 w 190499"/>
              <a:gd name="connsiteY0" fmla="*/ 71438 h 142874"/>
              <a:gd name="connsiteX1" fmla="*/ 119063 w 190499"/>
              <a:gd name="connsiteY1" fmla="*/ 92869 h 142874"/>
              <a:gd name="connsiteX2" fmla="*/ 119063 w 190499"/>
              <a:gd name="connsiteY2" fmla="*/ 102394 h 142874"/>
              <a:gd name="connsiteX3" fmla="*/ 133350 w 190499"/>
              <a:gd name="connsiteY3" fmla="*/ 102394 h 142874"/>
              <a:gd name="connsiteX4" fmla="*/ 133350 w 190499"/>
              <a:gd name="connsiteY4" fmla="*/ 92869 h 142874"/>
              <a:gd name="connsiteX5" fmla="*/ 140494 w 190499"/>
              <a:gd name="connsiteY5" fmla="*/ 85725 h 142874"/>
              <a:gd name="connsiteX6" fmla="*/ 150019 w 190499"/>
              <a:gd name="connsiteY6" fmla="*/ 85725 h 142874"/>
              <a:gd name="connsiteX7" fmla="*/ 150019 w 190499"/>
              <a:gd name="connsiteY7" fmla="*/ 71438 h 142874"/>
              <a:gd name="connsiteX8" fmla="*/ 11906 w 190499"/>
              <a:gd name="connsiteY8" fmla="*/ 71438 h 142874"/>
              <a:gd name="connsiteX9" fmla="*/ 11906 w 190499"/>
              <a:gd name="connsiteY9" fmla="*/ 85725 h 142874"/>
              <a:gd name="connsiteX10" fmla="*/ 21431 w 190499"/>
              <a:gd name="connsiteY10" fmla="*/ 85725 h 142874"/>
              <a:gd name="connsiteX11" fmla="*/ 28575 w 190499"/>
              <a:gd name="connsiteY11" fmla="*/ 92869 h 142874"/>
              <a:gd name="connsiteX12" fmla="*/ 28575 w 190499"/>
              <a:gd name="connsiteY12" fmla="*/ 102394 h 142874"/>
              <a:gd name="connsiteX13" fmla="*/ 42863 w 190499"/>
              <a:gd name="connsiteY13" fmla="*/ 102394 h 142874"/>
              <a:gd name="connsiteX14" fmla="*/ 42863 w 190499"/>
              <a:gd name="connsiteY14" fmla="*/ 92869 h 142874"/>
              <a:gd name="connsiteX15" fmla="*/ 21431 w 190499"/>
              <a:gd name="connsiteY15" fmla="*/ 71438 h 142874"/>
              <a:gd name="connsiteX16" fmla="*/ 80963 w 190499"/>
              <a:gd name="connsiteY16" fmla="*/ 38100 h 142874"/>
              <a:gd name="connsiteX17" fmla="*/ 59531 w 190499"/>
              <a:gd name="connsiteY17" fmla="*/ 59531 h 142874"/>
              <a:gd name="connsiteX18" fmla="*/ 80963 w 190499"/>
              <a:gd name="connsiteY18" fmla="*/ 80963 h 142874"/>
              <a:gd name="connsiteX19" fmla="*/ 102394 w 190499"/>
              <a:gd name="connsiteY19" fmla="*/ 59531 h 142874"/>
              <a:gd name="connsiteX20" fmla="*/ 80963 w 190499"/>
              <a:gd name="connsiteY20" fmla="*/ 38100 h 142874"/>
              <a:gd name="connsiteX21" fmla="*/ 176212 w 190499"/>
              <a:gd name="connsiteY21" fmla="*/ 22869 h 142874"/>
              <a:gd name="connsiteX22" fmla="*/ 190499 w 190499"/>
              <a:gd name="connsiteY22" fmla="*/ 47624 h 142874"/>
              <a:gd name="connsiteX23" fmla="*/ 190499 w 190499"/>
              <a:gd name="connsiteY23" fmla="*/ 97631 h 142874"/>
              <a:gd name="connsiteX24" fmla="*/ 145256 w 190499"/>
              <a:gd name="connsiteY24" fmla="*/ 142874 h 142874"/>
              <a:gd name="connsiteX25" fmla="*/ 47624 w 190499"/>
              <a:gd name="connsiteY25" fmla="*/ 142874 h 142874"/>
              <a:gd name="connsiteX26" fmla="*/ 22869 w 190499"/>
              <a:gd name="connsiteY26" fmla="*/ 128587 h 142874"/>
              <a:gd name="connsiteX27" fmla="*/ 145256 w 190499"/>
              <a:gd name="connsiteY27" fmla="*/ 128587 h 142874"/>
              <a:gd name="connsiteX28" fmla="*/ 176212 w 190499"/>
              <a:gd name="connsiteY28" fmla="*/ 97631 h 142874"/>
              <a:gd name="connsiteX29" fmla="*/ 119063 w 190499"/>
              <a:gd name="connsiteY29" fmla="*/ 11906 h 142874"/>
              <a:gd name="connsiteX30" fmla="*/ 119063 w 190499"/>
              <a:gd name="connsiteY30" fmla="*/ 21431 h 142874"/>
              <a:gd name="connsiteX31" fmla="*/ 140494 w 190499"/>
              <a:gd name="connsiteY31" fmla="*/ 42863 h 142874"/>
              <a:gd name="connsiteX32" fmla="*/ 150019 w 190499"/>
              <a:gd name="connsiteY32" fmla="*/ 42863 h 142874"/>
              <a:gd name="connsiteX33" fmla="*/ 150019 w 190499"/>
              <a:gd name="connsiteY33" fmla="*/ 28575 h 142874"/>
              <a:gd name="connsiteX34" fmla="*/ 140494 w 190499"/>
              <a:gd name="connsiteY34" fmla="*/ 28575 h 142874"/>
              <a:gd name="connsiteX35" fmla="*/ 133350 w 190499"/>
              <a:gd name="connsiteY35" fmla="*/ 21431 h 142874"/>
              <a:gd name="connsiteX36" fmla="*/ 133350 w 190499"/>
              <a:gd name="connsiteY36" fmla="*/ 11906 h 142874"/>
              <a:gd name="connsiteX37" fmla="*/ 28575 w 190499"/>
              <a:gd name="connsiteY37" fmla="*/ 11906 h 142874"/>
              <a:gd name="connsiteX38" fmla="*/ 28575 w 190499"/>
              <a:gd name="connsiteY38" fmla="*/ 21431 h 142874"/>
              <a:gd name="connsiteX39" fmla="*/ 21431 w 190499"/>
              <a:gd name="connsiteY39" fmla="*/ 28575 h 142874"/>
              <a:gd name="connsiteX40" fmla="*/ 11906 w 190499"/>
              <a:gd name="connsiteY40" fmla="*/ 28575 h 142874"/>
              <a:gd name="connsiteX41" fmla="*/ 11906 w 190499"/>
              <a:gd name="connsiteY41" fmla="*/ 42863 h 142874"/>
              <a:gd name="connsiteX42" fmla="*/ 21431 w 190499"/>
              <a:gd name="connsiteY42" fmla="*/ 42863 h 142874"/>
              <a:gd name="connsiteX43" fmla="*/ 42863 w 190499"/>
              <a:gd name="connsiteY43" fmla="*/ 21431 h 142874"/>
              <a:gd name="connsiteX44" fmla="*/ 42863 w 190499"/>
              <a:gd name="connsiteY44" fmla="*/ 11906 h 142874"/>
              <a:gd name="connsiteX45" fmla="*/ 16669 w 190499"/>
              <a:gd name="connsiteY45" fmla="*/ 0 h 142874"/>
              <a:gd name="connsiteX46" fmla="*/ 145256 w 190499"/>
              <a:gd name="connsiteY46" fmla="*/ 0 h 142874"/>
              <a:gd name="connsiteX47" fmla="*/ 161925 w 190499"/>
              <a:gd name="connsiteY47" fmla="*/ 16669 h 142874"/>
              <a:gd name="connsiteX48" fmla="*/ 161925 w 190499"/>
              <a:gd name="connsiteY48" fmla="*/ 97631 h 142874"/>
              <a:gd name="connsiteX49" fmla="*/ 145256 w 190499"/>
              <a:gd name="connsiteY49" fmla="*/ 114300 h 142874"/>
              <a:gd name="connsiteX50" fmla="*/ 16669 w 190499"/>
              <a:gd name="connsiteY50" fmla="*/ 114300 h 142874"/>
              <a:gd name="connsiteX51" fmla="*/ 0 w 190499"/>
              <a:gd name="connsiteY51" fmla="*/ 97631 h 142874"/>
              <a:gd name="connsiteX52" fmla="*/ 0 w 190499"/>
              <a:gd name="connsiteY52" fmla="*/ 16669 h 142874"/>
              <a:gd name="connsiteX53" fmla="*/ 16669 w 190499"/>
              <a:gd name="connsiteY53" fmla="*/ 0 h 14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0499" h="142874">
                <a:moveTo>
                  <a:pt x="140494" y="71438"/>
                </a:moveTo>
                <a:cubicBezTo>
                  <a:pt x="128658" y="71438"/>
                  <a:pt x="119063" y="81033"/>
                  <a:pt x="119063" y="92869"/>
                </a:cubicBezTo>
                <a:lnTo>
                  <a:pt x="119063" y="102394"/>
                </a:lnTo>
                <a:lnTo>
                  <a:pt x="133350" y="102394"/>
                </a:lnTo>
                <a:lnTo>
                  <a:pt x="133350" y="92869"/>
                </a:lnTo>
                <a:cubicBezTo>
                  <a:pt x="133350" y="88924"/>
                  <a:pt x="136549" y="85725"/>
                  <a:pt x="140494" y="85725"/>
                </a:cubicBezTo>
                <a:lnTo>
                  <a:pt x="150019" y="85725"/>
                </a:lnTo>
                <a:lnTo>
                  <a:pt x="150019" y="71438"/>
                </a:lnTo>
                <a:close/>
                <a:moveTo>
                  <a:pt x="11906" y="71438"/>
                </a:moveTo>
                <a:lnTo>
                  <a:pt x="11906" y="85725"/>
                </a:lnTo>
                <a:lnTo>
                  <a:pt x="21431" y="85725"/>
                </a:lnTo>
                <a:cubicBezTo>
                  <a:pt x="25377" y="85725"/>
                  <a:pt x="28575" y="88924"/>
                  <a:pt x="28575" y="92869"/>
                </a:cubicBezTo>
                <a:lnTo>
                  <a:pt x="28575" y="102394"/>
                </a:lnTo>
                <a:lnTo>
                  <a:pt x="42863" y="102394"/>
                </a:lnTo>
                <a:lnTo>
                  <a:pt x="42863" y="92869"/>
                </a:lnTo>
                <a:cubicBezTo>
                  <a:pt x="42863" y="81033"/>
                  <a:pt x="33267" y="71438"/>
                  <a:pt x="21431" y="71438"/>
                </a:cubicBezTo>
                <a:close/>
                <a:moveTo>
                  <a:pt x="80963" y="38100"/>
                </a:moveTo>
                <a:cubicBezTo>
                  <a:pt x="69126" y="38100"/>
                  <a:pt x="59531" y="47695"/>
                  <a:pt x="59531" y="59531"/>
                </a:cubicBezTo>
                <a:cubicBezTo>
                  <a:pt x="59531" y="71367"/>
                  <a:pt x="69126" y="80963"/>
                  <a:pt x="80963" y="80963"/>
                </a:cubicBezTo>
                <a:cubicBezTo>
                  <a:pt x="92798" y="80963"/>
                  <a:pt x="102394" y="71367"/>
                  <a:pt x="102394" y="59531"/>
                </a:cubicBezTo>
                <a:cubicBezTo>
                  <a:pt x="102394" y="47695"/>
                  <a:pt x="92798" y="38100"/>
                  <a:pt x="80963" y="38100"/>
                </a:cubicBezTo>
                <a:close/>
                <a:moveTo>
                  <a:pt x="176212" y="22869"/>
                </a:moveTo>
                <a:cubicBezTo>
                  <a:pt x="184756" y="27812"/>
                  <a:pt x="190499" y="37052"/>
                  <a:pt x="190499" y="47624"/>
                </a:cubicBezTo>
                <a:lnTo>
                  <a:pt x="190499" y="97631"/>
                </a:lnTo>
                <a:cubicBezTo>
                  <a:pt x="190499" y="122619"/>
                  <a:pt x="170244" y="142874"/>
                  <a:pt x="145256" y="142874"/>
                </a:cubicBezTo>
                <a:lnTo>
                  <a:pt x="47624" y="142874"/>
                </a:lnTo>
                <a:cubicBezTo>
                  <a:pt x="37412" y="142879"/>
                  <a:pt x="27974" y="137432"/>
                  <a:pt x="22869" y="128587"/>
                </a:cubicBezTo>
                <a:lnTo>
                  <a:pt x="145256" y="128587"/>
                </a:lnTo>
                <a:cubicBezTo>
                  <a:pt x="162352" y="128587"/>
                  <a:pt x="176212" y="114727"/>
                  <a:pt x="176212" y="97631"/>
                </a:cubicBezTo>
                <a:close/>
                <a:moveTo>
                  <a:pt x="119063" y="11906"/>
                </a:moveTo>
                <a:lnTo>
                  <a:pt x="119063" y="21431"/>
                </a:lnTo>
                <a:cubicBezTo>
                  <a:pt x="119063" y="33267"/>
                  <a:pt x="128658" y="42863"/>
                  <a:pt x="140494" y="42863"/>
                </a:cubicBezTo>
                <a:lnTo>
                  <a:pt x="150019" y="42863"/>
                </a:lnTo>
                <a:lnTo>
                  <a:pt x="150019" y="28575"/>
                </a:lnTo>
                <a:lnTo>
                  <a:pt x="140494" y="28575"/>
                </a:lnTo>
                <a:cubicBezTo>
                  <a:pt x="136549" y="28575"/>
                  <a:pt x="133350" y="25377"/>
                  <a:pt x="133350" y="21431"/>
                </a:cubicBezTo>
                <a:lnTo>
                  <a:pt x="133350" y="11906"/>
                </a:lnTo>
                <a:close/>
                <a:moveTo>
                  <a:pt x="28575" y="11906"/>
                </a:moveTo>
                <a:lnTo>
                  <a:pt x="28575" y="21431"/>
                </a:lnTo>
                <a:cubicBezTo>
                  <a:pt x="28575" y="25377"/>
                  <a:pt x="25377" y="28575"/>
                  <a:pt x="21431" y="28575"/>
                </a:cubicBezTo>
                <a:lnTo>
                  <a:pt x="11906" y="28575"/>
                </a:lnTo>
                <a:lnTo>
                  <a:pt x="11906" y="42863"/>
                </a:lnTo>
                <a:lnTo>
                  <a:pt x="21431" y="42863"/>
                </a:lnTo>
                <a:cubicBezTo>
                  <a:pt x="33267" y="42863"/>
                  <a:pt x="42863" y="33267"/>
                  <a:pt x="42863" y="21431"/>
                </a:cubicBezTo>
                <a:lnTo>
                  <a:pt x="42863" y="11906"/>
                </a:lnTo>
                <a:close/>
                <a:moveTo>
                  <a:pt x="16669" y="0"/>
                </a:moveTo>
                <a:lnTo>
                  <a:pt x="145256" y="0"/>
                </a:lnTo>
                <a:cubicBezTo>
                  <a:pt x="154457" y="0"/>
                  <a:pt x="161925" y="7468"/>
                  <a:pt x="161925" y="16669"/>
                </a:cubicBezTo>
                <a:lnTo>
                  <a:pt x="161925" y="97631"/>
                </a:lnTo>
                <a:cubicBezTo>
                  <a:pt x="161925" y="106837"/>
                  <a:pt x="154462" y="114300"/>
                  <a:pt x="145256" y="114300"/>
                </a:cubicBezTo>
                <a:lnTo>
                  <a:pt x="16669" y="114300"/>
                </a:lnTo>
                <a:cubicBezTo>
                  <a:pt x="7463" y="114300"/>
                  <a:pt x="0" y="106837"/>
                  <a:pt x="0" y="97631"/>
                </a:cubicBezTo>
                <a:lnTo>
                  <a:pt x="0" y="16669"/>
                </a:lnTo>
                <a:cubicBezTo>
                  <a:pt x="0" y="7468"/>
                  <a:pt x="7468" y="0"/>
                  <a:pt x="16669"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kern="1200">
              <a:solidFill>
                <a:srgbClr val="FFFFFF"/>
              </a:solidFill>
              <a:latin typeface="Segoe UI"/>
              <a:cs typeface="Segoe UI" pitchFamily="34" charset="0"/>
            </a:endParaRPr>
          </a:p>
        </p:txBody>
      </p:sp>
    </p:spTree>
    <p:extLst>
      <p:ext uri="{BB962C8B-B14F-4D97-AF65-F5344CB8AC3E}">
        <p14:creationId xmlns:p14="http://schemas.microsoft.com/office/powerpoint/2010/main" val="2972698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raphic 7">
            <a:extLst>
              <a:ext uri="{FF2B5EF4-FFF2-40B4-BE49-F238E27FC236}">
                <a16:creationId xmlns:a16="http://schemas.microsoft.com/office/drawing/2014/main" id="{67A886B3-2809-3B73-E7F9-D4C13884C74E}"/>
              </a:ext>
              <a:ext uri="{C183D7F6-B498-43B3-948B-1728B52AA6E4}">
                <adec:decorative xmlns:adec="http://schemas.microsoft.com/office/drawing/2017/decorative" val="1"/>
              </a:ext>
            </a:extLst>
          </p:cNvPr>
          <p:cNvSpPr/>
          <p:nvPr/>
        </p:nvSpPr>
        <p:spPr>
          <a:xfrm>
            <a:off x="858392" y="1741297"/>
            <a:ext cx="6878003" cy="2172455"/>
          </a:xfrm>
          <a:custGeom>
            <a:avLst/>
            <a:gdLst>
              <a:gd name="connsiteX0" fmla="*/ 0 w 10440180"/>
              <a:gd name="connsiteY0" fmla="*/ 0 h 3370484"/>
              <a:gd name="connsiteX1" fmla="*/ 6901172 w 10440180"/>
              <a:gd name="connsiteY1" fmla="*/ 0 h 3370484"/>
              <a:gd name="connsiteX2" fmla="*/ 7706343 w 10440180"/>
              <a:gd name="connsiteY2" fmla="*/ 805171 h 3370484"/>
              <a:gd name="connsiteX3" fmla="*/ 7706343 w 10440180"/>
              <a:gd name="connsiteY3" fmla="*/ 805171 h 3370484"/>
              <a:gd name="connsiteX4" fmla="*/ 6901172 w 10440180"/>
              <a:gd name="connsiteY4" fmla="*/ 1610343 h 3370484"/>
              <a:gd name="connsiteX5" fmla="*/ 2307326 w 10440180"/>
              <a:gd name="connsiteY5" fmla="*/ 1610343 h 3370484"/>
              <a:gd name="connsiteX6" fmla="*/ 1427255 w 10440180"/>
              <a:gd name="connsiteY6" fmla="*/ 2490414 h 3370484"/>
              <a:gd name="connsiteX7" fmla="*/ 1427255 w 10440180"/>
              <a:gd name="connsiteY7" fmla="*/ 2490414 h 3370484"/>
              <a:gd name="connsiteX8" fmla="*/ 2307326 w 10440180"/>
              <a:gd name="connsiteY8" fmla="*/ 3370485 h 3370484"/>
              <a:gd name="connsiteX9" fmla="*/ 10440180 w 10440180"/>
              <a:gd name="connsiteY9" fmla="*/ 3370485 h 3370484"/>
              <a:gd name="connsiteX0" fmla="*/ 0 w 9695028"/>
              <a:gd name="connsiteY0" fmla="*/ 0 h 3377890"/>
              <a:gd name="connsiteX1" fmla="*/ 6901172 w 9695028"/>
              <a:gd name="connsiteY1" fmla="*/ 0 h 3377890"/>
              <a:gd name="connsiteX2" fmla="*/ 7706343 w 9695028"/>
              <a:gd name="connsiteY2" fmla="*/ 805171 h 3377890"/>
              <a:gd name="connsiteX3" fmla="*/ 7706343 w 9695028"/>
              <a:gd name="connsiteY3" fmla="*/ 805171 h 3377890"/>
              <a:gd name="connsiteX4" fmla="*/ 6901172 w 9695028"/>
              <a:gd name="connsiteY4" fmla="*/ 1610343 h 3377890"/>
              <a:gd name="connsiteX5" fmla="*/ 2307326 w 9695028"/>
              <a:gd name="connsiteY5" fmla="*/ 1610343 h 3377890"/>
              <a:gd name="connsiteX6" fmla="*/ 1427255 w 9695028"/>
              <a:gd name="connsiteY6" fmla="*/ 2490414 h 3377890"/>
              <a:gd name="connsiteX7" fmla="*/ 1427255 w 9695028"/>
              <a:gd name="connsiteY7" fmla="*/ 2490414 h 3377890"/>
              <a:gd name="connsiteX8" fmla="*/ 2307326 w 9695028"/>
              <a:gd name="connsiteY8" fmla="*/ 3370485 h 3377890"/>
              <a:gd name="connsiteX9" fmla="*/ 9695028 w 9695028"/>
              <a:gd name="connsiteY9" fmla="*/ 3377890 h 337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95028" h="3377890">
                <a:moveTo>
                  <a:pt x="0" y="0"/>
                </a:moveTo>
                <a:lnTo>
                  <a:pt x="6901172" y="0"/>
                </a:lnTo>
                <a:cubicBezTo>
                  <a:pt x="7345859" y="0"/>
                  <a:pt x="7706343" y="360484"/>
                  <a:pt x="7706343" y="805171"/>
                </a:cubicBezTo>
                <a:lnTo>
                  <a:pt x="7706343" y="805171"/>
                </a:lnTo>
                <a:cubicBezTo>
                  <a:pt x="7706343" y="1249859"/>
                  <a:pt x="7345859" y="1610343"/>
                  <a:pt x="6901172" y="1610343"/>
                </a:cubicBezTo>
                <a:lnTo>
                  <a:pt x="2307326" y="1610343"/>
                </a:lnTo>
                <a:cubicBezTo>
                  <a:pt x="1821277" y="1610343"/>
                  <a:pt x="1427255" y="2004365"/>
                  <a:pt x="1427255" y="2490414"/>
                </a:cubicBezTo>
                <a:lnTo>
                  <a:pt x="1427255" y="2490414"/>
                </a:lnTo>
                <a:cubicBezTo>
                  <a:pt x="1427255" y="2976463"/>
                  <a:pt x="1821277" y="3370485"/>
                  <a:pt x="2307326" y="3370485"/>
                </a:cubicBezTo>
                <a:lnTo>
                  <a:pt x="9695028" y="3377890"/>
                </a:lnTo>
              </a:path>
            </a:pathLst>
          </a:custGeom>
          <a:noFill/>
          <a:ln w="19050">
            <a:gradFill>
              <a:gsLst>
                <a:gs pos="0">
                  <a:srgbClr val="0576D5"/>
                </a:gs>
                <a:gs pos="100000">
                  <a:srgbClr val="C13BC4"/>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buClrTx/>
              <a:defRPr/>
            </a:pPr>
            <a:endParaRPr lang="uk-UA" sz="788" kern="1200">
              <a:solidFill>
                <a:srgbClr val="FFFFFF"/>
              </a:solidFill>
              <a:latin typeface="Segoe UI Semibold"/>
            </a:endParaRPr>
          </a:p>
        </p:txBody>
      </p:sp>
      <p:sp>
        <p:nvSpPr>
          <p:cNvPr id="2" name="Title 1">
            <a:extLst>
              <a:ext uri="{FF2B5EF4-FFF2-40B4-BE49-F238E27FC236}">
                <a16:creationId xmlns:a16="http://schemas.microsoft.com/office/drawing/2014/main" id="{537F0240-7423-E61D-172B-A14A2EC582C0}"/>
              </a:ext>
              <a:ext uri="{C183D7F6-B498-43B3-948B-1728B52AA6E4}">
                <adec:decorative xmlns:adec="http://schemas.microsoft.com/office/drawing/2017/decorative" val="0"/>
              </a:ext>
            </a:extLst>
          </p:cNvPr>
          <p:cNvSpPr>
            <a:spLocks noGrp="1"/>
          </p:cNvSpPr>
          <p:nvPr>
            <p:ph type="title"/>
          </p:nvPr>
        </p:nvSpPr>
        <p:spPr>
          <a:xfrm>
            <a:off x="441197" y="431124"/>
            <a:ext cx="7895559" cy="369332"/>
          </a:xfrm>
        </p:spPr>
        <p:txBody>
          <a:bodyPr/>
          <a:lstStyle/>
          <a:p>
            <a:r>
              <a:rPr lang="en-US" sz="2400" dirty="0"/>
              <a:t>Current processes to get app infrastructure are complex… </a:t>
            </a:r>
          </a:p>
        </p:txBody>
      </p:sp>
      <p:grpSp>
        <p:nvGrpSpPr>
          <p:cNvPr id="12" name="Group 11">
            <a:extLst>
              <a:ext uri="{FF2B5EF4-FFF2-40B4-BE49-F238E27FC236}">
                <a16:creationId xmlns:a16="http://schemas.microsoft.com/office/drawing/2014/main" id="{33CA2AF7-752D-AD47-D31B-B495768C46FC}"/>
              </a:ext>
              <a:ext uri="{C183D7F6-B498-43B3-948B-1728B52AA6E4}">
                <adec:decorative xmlns:adec="http://schemas.microsoft.com/office/drawing/2017/decorative" val="1"/>
              </a:ext>
            </a:extLst>
          </p:cNvPr>
          <p:cNvGrpSpPr/>
          <p:nvPr/>
        </p:nvGrpSpPr>
        <p:grpSpPr>
          <a:xfrm>
            <a:off x="1635130" y="1650472"/>
            <a:ext cx="198086" cy="198086"/>
            <a:chOff x="5638800" y="2296599"/>
            <a:chExt cx="914400" cy="914400"/>
          </a:xfrm>
        </p:grpSpPr>
        <p:sp>
          <p:nvSpPr>
            <p:cNvPr id="13" name="Oval 12">
              <a:extLst>
                <a:ext uri="{FF2B5EF4-FFF2-40B4-BE49-F238E27FC236}">
                  <a16:creationId xmlns:a16="http://schemas.microsoft.com/office/drawing/2014/main" id="{7BF79513-F97E-914E-13D7-FB7793B7605E}"/>
                </a:ext>
                <a:ext uri="{C183D7F6-B498-43B3-948B-1728B52AA6E4}">
                  <adec:decorative xmlns:adec="http://schemas.microsoft.com/office/drawing/2017/decorative" val="1"/>
                </a:ext>
              </a:extLst>
            </p:cNvPr>
            <p:cNvSpPr/>
            <p:nvPr/>
          </p:nvSpPr>
          <p:spPr bwMode="auto">
            <a:xfrm>
              <a:off x="5638800" y="229659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375" kern="1200" err="1">
                <a:solidFill>
                  <a:srgbClr val="FFFFFF"/>
                </a:solidFill>
                <a:latin typeface="Segoe UI Semibold"/>
                <a:ea typeface="+mn-ea"/>
                <a:cs typeface="+mn-cs"/>
              </a:endParaRPr>
            </a:p>
          </p:txBody>
        </p:sp>
        <p:sp>
          <p:nvSpPr>
            <p:cNvPr id="14" name="Graphic 24">
              <a:extLst>
                <a:ext uri="{FF2B5EF4-FFF2-40B4-BE49-F238E27FC236}">
                  <a16:creationId xmlns:a16="http://schemas.microsoft.com/office/drawing/2014/main" id="{DEC07EAF-A6A2-21AC-5827-4F8D1AA47C2D}"/>
                </a:ext>
              </a:extLst>
            </p:cNvPr>
            <p:cNvSpPr>
              <a:spLocks noChangeAspect="1"/>
            </p:cNvSpPr>
            <p:nvPr/>
          </p:nvSpPr>
          <p:spPr>
            <a:xfrm>
              <a:off x="5890080" y="2519799"/>
              <a:ext cx="411841" cy="468000"/>
            </a:xfrm>
            <a:custGeom>
              <a:avLst/>
              <a:gdLst>
                <a:gd name="connsiteX0" fmla="*/ 80963 w 163449"/>
                <a:gd name="connsiteY0" fmla="*/ 23813 h 185737"/>
                <a:gd name="connsiteX1" fmla="*/ 161925 w 163449"/>
                <a:gd name="connsiteY1" fmla="*/ 104775 h 185737"/>
                <a:gd name="connsiteX2" fmla="*/ 80963 w 163449"/>
                <a:gd name="connsiteY2" fmla="*/ 185738 h 185737"/>
                <a:gd name="connsiteX3" fmla="*/ 0 w 163449"/>
                <a:gd name="connsiteY3" fmla="*/ 104775 h 185737"/>
                <a:gd name="connsiteX4" fmla="*/ 80963 w 163449"/>
                <a:gd name="connsiteY4" fmla="*/ 23813 h 185737"/>
                <a:gd name="connsiteX5" fmla="*/ 80963 w 163449"/>
                <a:gd name="connsiteY5" fmla="*/ 52388 h 185737"/>
                <a:gd name="connsiteX6" fmla="*/ 73885 w 163449"/>
                <a:gd name="connsiteY6" fmla="*/ 58560 h 185737"/>
                <a:gd name="connsiteX7" fmla="*/ 73819 w 163449"/>
                <a:gd name="connsiteY7" fmla="*/ 59531 h 185737"/>
                <a:gd name="connsiteX8" fmla="*/ 73819 w 163449"/>
                <a:gd name="connsiteY8" fmla="*/ 102394 h 185737"/>
                <a:gd name="connsiteX9" fmla="*/ 73885 w 163449"/>
                <a:gd name="connsiteY9" fmla="*/ 103365 h 185737"/>
                <a:gd name="connsiteX10" fmla="*/ 81936 w 163449"/>
                <a:gd name="connsiteY10" fmla="*/ 109469 h 185737"/>
                <a:gd name="connsiteX11" fmla="*/ 88040 w 163449"/>
                <a:gd name="connsiteY11" fmla="*/ 103365 h 185737"/>
                <a:gd name="connsiteX12" fmla="*/ 88106 w 163449"/>
                <a:gd name="connsiteY12" fmla="*/ 102394 h 185737"/>
                <a:gd name="connsiteX13" fmla="*/ 88106 w 163449"/>
                <a:gd name="connsiteY13" fmla="*/ 59531 h 185737"/>
                <a:gd name="connsiteX14" fmla="*/ 88040 w 163449"/>
                <a:gd name="connsiteY14" fmla="*/ 58560 h 185737"/>
                <a:gd name="connsiteX15" fmla="*/ 80963 w 163449"/>
                <a:gd name="connsiteY15" fmla="*/ 52388 h 185737"/>
                <a:gd name="connsiteX16" fmla="*/ 149257 w 163449"/>
                <a:gd name="connsiteY16" fmla="*/ 24984 h 185737"/>
                <a:gd name="connsiteX17" fmla="*/ 150038 w 163449"/>
                <a:gd name="connsiteY17" fmla="*/ 25565 h 185737"/>
                <a:gd name="connsiteX18" fmla="*/ 160982 w 163449"/>
                <a:gd name="connsiteY18" fmla="*/ 35090 h 185737"/>
                <a:gd name="connsiteX19" fmla="*/ 161707 w 163449"/>
                <a:gd name="connsiteY19" fmla="*/ 45167 h 185737"/>
                <a:gd name="connsiteX20" fmla="*/ 152371 w 163449"/>
                <a:gd name="connsiteY20" fmla="*/ 46453 h 185737"/>
                <a:gd name="connsiteX21" fmla="*/ 151600 w 163449"/>
                <a:gd name="connsiteY21" fmla="*/ 45872 h 185737"/>
                <a:gd name="connsiteX22" fmla="*/ 140656 w 163449"/>
                <a:gd name="connsiteY22" fmla="*/ 36347 h 185737"/>
                <a:gd name="connsiteX23" fmla="*/ 139985 w 163449"/>
                <a:gd name="connsiteY23" fmla="*/ 26267 h 185737"/>
                <a:gd name="connsiteX24" fmla="*/ 149257 w 163449"/>
                <a:gd name="connsiteY24" fmla="*/ 24984 h 185737"/>
                <a:gd name="connsiteX25" fmla="*/ 102394 w 163449"/>
                <a:gd name="connsiteY25" fmla="*/ 0 h 185737"/>
                <a:gd name="connsiteX26" fmla="*/ 109536 w 163449"/>
                <a:gd name="connsiteY26" fmla="*/ 7146 h 185737"/>
                <a:gd name="connsiteX27" fmla="*/ 103365 w 163449"/>
                <a:gd name="connsiteY27" fmla="*/ 14221 h 185737"/>
                <a:gd name="connsiteX28" fmla="*/ 102394 w 163449"/>
                <a:gd name="connsiteY28" fmla="*/ 14288 h 185737"/>
                <a:gd name="connsiteX29" fmla="*/ 59531 w 163449"/>
                <a:gd name="connsiteY29" fmla="*/ 14288 h 185737"/>
                <a:gd name="connsiteX30" fmla="*/ 52390 w 163449"/>
                <a:gd name="connsiteY30" fmla="*/ 7142 h 185737"/>
                <a:gd name="connsiteX31" fmla="*/ 58560 w 163449"/>
                <a:gd name="connsiteY31" fmla="*/ 67 h 185737"/>
                <a:gd name="connsiteX32" fmla="*/ 59531 w 163449"/>
                <a:gd name="connsiteY32" fmla="*/ 0 h 185737"/>
                <a:gd name="connsiteX33" fmla="*/ 102394 w 163449"/>
                <a:gd name="connsiteY33"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449" h="185737">
                  <a:moveTo>
                    <a:pt x="80963" y="23813"/>
                  </a:moveTo>
                  <a:cubicBezTo>
                    <a:pt x="125677" y="23813"/>
                    <a:pt x="161925" y="60061"/>
                    <a:pt x="161925" y="104775"/>
                  </a:cubicBezTo>
                  <a:cubicBezTo>
                    <a:pt x="161925" y="149489"/>
                    <a:pt x="125677" y="185738"/>
                    <a:pt x="80963" y="185738"/>
                  </a:cubicBezTo>
                  <a:cubicBezTo>
                    <a:pt x="36248" y="185738"/>
                    <a:pt x="0" y="149489"/>
                    <a:pt x="0" y="104775"/>
                  </a:cubicBezTo>
                  <a:cubicBezTo>
                    <a:pt x="0" y="60061"/>
                    <a:pt x="36248" y="23813"/>
                    <a:pt x="80963" y="23813"/>
                  </a:cubicBezTo>
                  <a:close/>
                  <a:moveTo>
                    <a:pt x="80963" y="52388"/>
                  </a:moveTo>
                  <a:cubicBezTo>
                    <a:pt x="77393" y="52388"/>
                    <a:pt x="74371" y="55023"/>
                    <a:pt x="73885" y="58560"/>
                  </a:cubicBezTo>
                  <a:lnTo>
                    <a:pt x="73819" y="59531"/>
                  </a:lnTo>
                  <a:lnTo>
                    <a:pt x="73819" y="102394"/>
                  </a:lnTo>
                  <a:lnTo>
                    <a:pt x="73885" y="103365"/>
                  </a:lnTo>
                  <a:cubicBezTo>
                    <a:pt x="74424" y="107273"/>
                    <a:pt x="78028" y="110006"/>
                    <a:pt x="81936" y="109469"/>
                  </a:cubicBezTo>
                  <a:cubicBezTo>
                    <a:pt x="85109" y="109032"/>
                    <a:pt x="87603" y="106538"/>
                    <a:pt x="88040" y="103365"/>
                  </a:cubicBezTo>
                  <a:lnTo>
                    <a:pt x="88106" y="102394"/>
                  </a:lnTo>
                  <a:lnTo>
                    <a:pt x="88106" y="59531"/>
                  </a:lnTo>
                  <a:lnTo>
                    <a:pt x="88040" y="58560"/>
                  </a:lnTo>
                  <a:cubicBezTo>
                    <a:pt x="87554" y="55023"/>
                    <a:pt x="84532" y="52388"/>
                    <a:pt x="80963" y="52388"/>
                  </a:cubicBezTo>
                  <a:close/>
                  <a:moveTo>
                    <a:pt x="149257" y="24984"/>
                  </a:moveTo>
                  <a:lnTo>
                    <a:pt x="150038" y="25565"/>
                  </a:lnTo>
                  <a:lnTo>
                    <a:pt x="160982" y="35090"/>
                  </a:lnTo>
                  <a:cubicBezTo>
                    <a:pt x="163965" y="37673"/>
                    <a:pt x="164289" y="42184"/>
                    <a:pt x="161707" y="45167"/>
                  </a:cubicBezTo>
                  <a:cubicBezTo>
                    <a:pt x="159359" y="47878"/>
                    <a:pt x="155365" y="48429"/>
                    <a:pt x="152371" y="46453"/>
                  </a:cubicBezTo>
                  <a:lnTo>
                    <a:pt x="151600" y="45872"/>
                  </a:lnTo>
                  <a:lnTo>
                    <a:pt x="140656" y="36347"/>
                  </a:lnTo>
                  <a:cubicBezTo>
                    <a:pt x="137687" y="33749"/>
                    <a:pt x="137387" y="29236"/>
                    <a:pt x="139985" y="26267"/>
                  </a:cubicBezTo>
                  <a:cubicBezTo>
                    <a:pt x="142326" y="23592"/>
                    <a:pt x="146277" y="23045"/>
                    <a:pt x="149257" y="24984"/>
                  </a:cubicBezTo>
                  <a:close/>
                  <a:moveTo>
                    <a:pt x="102394" y="0"/>
                  </a:moveTo>
                  <a:cubicBezTo>
                    <a:pt x="106339" y="1"/>
                    <a:pt x="109537" y="3201"/>
                    <a:pt x="109536" y="7146"/>
                  </a:cubicBezTo>
                  <a:cubicBezTo>
                    <a:pt x="109535" y="10714"/>
                    <a:pt x="106900" y="13734"/>
                    <a:pt x="103365" y="14221"/>
                  </a:cubicBezTo>
                  <a:lnTo>
                    <a:pt x="102394" y="14288"/>
                  </a:lnTo>
                  <a:lnTo>
                    <a:pt x="59531" y="14288"/>
                  </a:lnTo>
                  <a:cubicBezTo>
                    <a:pt x="55586" y="14286"/>
                    <a:pt x="52388" y="11087"/>
                    <a:pt x="52390" y="7142"/>
                  </a:cubicBezTo>
                  <a:cubicBezTo>
                    <a:pt x="52391" y="3573"/>
                    <a:pt x="55025" y="553"/>
                    <a:pt x="58560" y="67"/>
                  </a:cubicBezTo>
                  <a:lnTo>
                    <a:pt x="59531" y="0"/>
                  </a:lnTo>
                  <a:lnTo>
                    <a:pt x="102394"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200" kern="1200">
                <a:solidFill>
                  <a:srgbClr val="FFFFFF"/>
                </a:solidFill>
                <a:latin typeface="Segoe UI"/>
                <a:cs typeface="Segoe UI" pitchFamily="34" charset="0"/>
              </a:endParaRPr>
            </a:p>
          </p:txBody>
        </p:sp>
      </p:grpSp>
      <p:grpSp>
        <p:nvGrpSpPr>
          <p:cNvPr id="15" name="Group 14">
            <a:extLst>
              <a:ext uri="{FF2B5EF4-FFF2-40B4-BE49-F238E27FC236}">
                <a16:creationId xmlns:a16="http://schemas.microsoft.com/office/drawing/2014/main" id="{0CFA7DE7-8D04-39DD-93DB-10CA924F8811}"/>
              </a:ext>
              <a:ext uri="{C183D7F6-B498-43B3-948B-1728B52AA6E4}">
                <adec:decorative xmlns:adec="http://schemas.microsoft.com/office/drawing/2017/decorative" val="1"/>
              </a:ext>
            </a:extLst>
          </p:cNvPr>
          <p:cNvGrpSpPr/>
          <p:nvPr/>
        </p:nvGrpSpPr>
        <p:grpSpPr>
          <a:xfrm>
            <a:off x="3361948" y="1650472"/>
            <a:ext cx="198086" cy="198086"/>
            <a:chOff x="5638800" y="2296599"/>
            <a:chExt cx="914400" cy="914400"/>
          </a:xfrm>
        </p:grpSpPr>
        <p:sp>
          <p:nvSpPr>
            <p:cNvPr id="17" name="Oval 16">
              <a:extLst>
                <a:ext uri="{FF2B5EF4-FFF2-40B4-BE49-F238E27FC236}">
                  <a16:creationId xmlns:a16="http://schemas.microsoft.com/office/drawing/2014/main" id="{6C36F8D2-C842-FD21-7672-5F4538BDB863}"/>
                </a:ext>
                <a:ext uri="{C183D7F6-B498-43B3-948B-1728B52AA6E4}">
                  <adec:decorative xmlns:adec="http://schemas.microsoft.com/office/drawing/2017/decorative" val="1"/>
                </a:ext>
              </a:extLst>
            </p:cNvPr>
            <p:cNvSpPr/>
            <p:nvPr/>
          </p:nvSpPr>
          <p:spPr bwMode="auto">
            <a:xfrm>
              <a:off x="5638800" y="229659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375" kern="1200" err="1">
                <a:solidFill>
                  <a:srgbClr val="FFFFFF"/>
                </a:solidFill>
                <a:latin typeface="Segoe UI Semibold"/>
                <a:ea typeface="+mn-ea"/>
                <a:cs typeface="+mn-cs"/>
              </a:endParaRPr>
            </a:p>
          </p:txBody>
        </p:sp>
        <p:sp>
          <p:nvSpPr>
            <p:cNvPr id="19" name="Graphic 24">
              <a:extLst>
                <a:ext uri="{FF2B5EF4-FFF2-40B4-BE49-F238E27FC236}">
                  <a16:creationId xmlns:a16="http://schemas.microsoft.com/office/drawing/2014/main" id="{DC9F3E26-77CF-5B06-8978-A63CE65AF5D2}"/>
                </a:ext>
              </a:extLst>
            </p:cNvPr>
            <p:cNvSpPr>
              <a:spLocks noChangeAspect="1"/>
            </p:cNvSpPr>
            <p:nvPr/>
          </p:nvSpPr>
          <p:spPr>
            <a:xfrm>
              <a:off x="5890080" y="2519799"/>
              <a:ext cx="411841" cy="468000"/>
            </a:xfrm>
            <a:custGeom>
              <a:avLst/>
              <a:gdLst>
                <a:gd name="connsiteX0" fmla="*/ 80963 w 163449"/>
                <a:gd name="connsiteY0" fmla="*/ 23813 h 185737"/>
                <a:gd name="connsiteX1" fmla="*/ 161925 w 163449"/>
                <a:gd name="connsiteY1" fmla="*/ 104775 h 185737"/>
                <a:gd name="connsiteX2" fmla="*/ 80963 w 163449"/>
                <a:gd name="connsiteY2" fmla="*/ 185738 h 185737"/>
                <a:gd name="connsiteX3" fmla="*/ 0 w 163449"/>
                <a:gd name="connsiteY3" fmla="*/ 104775 h 185737"/>
                <a:gd name="connsiteX4" fmla="*/ 80963 w 163449"/>
                <a:gd name="connsiteY4" fmla="*/ 23813 h 185737"/>
                <a:gd name="connsiteX5" fmla="*/ 80963 w 163449"/>
                <a:gd name="connsiteY5" fmla="*/ 52388 h 185737"/>
                <a:gd name="connsiteX6" fmla="*/ 73885 w 163449"/>
                <a:gd name="connsiteY6" fmla="*/ 58560 h 185737"/>
                <a:gd name="connsiteX7" fmla="*/ 73819 w 163449"/>
                <a:gd name="connsiteY7" fmla="*/ 59531 h 185737"/>
                <a:gd name="connsiteX8" fmla="*/ 73819 w 163449"/>
                <a:gd name="connsiteY8" fmla="*/ 102394 h 185737"/>
                <a:gd name="connsiteX9" fmla="*/ 73885 w 163449"/>
                <a:gd name="connsiteY9" fmla="*/ 103365 h 185737"/>
                <a:gd name="connsiteX10" fmla="*/ 81936 w 163449"/>
                <a:gd name="connsiteY10" fmla="*/ 109469 h 185737"/>
                <a:gd name="connsiteX11" fmla="*/ 88040 w 163449"/>
                <a:gd name="connsiteY11" fmla="*/ 103365 h 185737"/>
                <a:gd name="connsiteX12" fmla="*/ 88106 w 163449"/>
                <a:gd name="connsiteY12" fmla="*/ 102394 h 185737"/>
                <a:gd name="connsiteX13" fmla="*/ 88106 w 163449"/>
                <a:gd name="connsiteY13" fmla="*/ 59531 h 185737"/>
                <a:gd name="connsiteX14" fmla="*/ 88040 w 163449"/>
                <a:gd name="connsiteY14" fmla="*/ 58560 h 185737"/>
                <a:gd name="connsiteX15" fmla="*/ 80963 w 163449"/>
                <a:gd name="connsiteY15" fmla="*/ 52388 h 185737"/>
                <a:gd name="connsiteX16" fmla="*/ 149257 w 163449"/>
                <a:gd name="connsiteY16" fmla="*/ 24984 h 185737"/>
                <a:gd name="connsiteX17" fmla="*/ 150038 w 163449"/>
                <a:gd name="connsiteY17" fmla="*/ 25565 h 185737"/>
                <a:gd name="connsiteX18" fmla="*/ 160982 w 163449"/>
                <a:gd name="connsiteY18" fmla="*/ 35090 h 185737"/>
                <a:gd name="connsiteX19" fmla="*/ 161707 w 163449"/>
                <a:gd name="connsiteY19" fmla="*/ 45167 h 185737"/>
                <a:gd name="connsiteX20" fmla="*/ 152371 w 163449"/>
                <a:gd name="connsiteY20" fmla="*/ 46453 h 185737"/>
                <a:gd name="connsiteX21" fmla="*/ 151600 w 163449"/>
                <a:gd name="connsiteY21" fmla="*/ 45872 h 185737"/>
                <a:gd name="connsiteX22" fmla="*/ 140656 w 163449"/>
                <a:gd name="connsiteY22" fmla="*/ 36347 h 185737"/>
                <a:gd name="connsiteX23" fmla="*/ 139985 w 163449"/>
                <a:gd name="connsiteY23" fmla="*/ 26267 h 185737"/>
                <a:gd name="connsiteX24" fmla="*/ 149257 w 163449"/>
                <a:gd name="connsiteY24" fmla="*/ 24984 h 185737"/>
                <a:gd name="connsiteX25" fmla="*/ 102394 w 163449"/>
                <a:gd name="connsiteY25" fmla="*/ 0 h 185737"/>
                <a:gd name="connsiteX26" fmla="*/ 109536 w 163449"/>
                <a:gd name="connsiteY26" fmla="*/ 7146 h 185737"/>
                <a:gd name="connsiteX27" fmla="*/ 103365 w 163449"/>
                <a:gd name="connsiteY27" fmla="*/ 14221 h 185737"/>
                <a:gd name="connsiteX28" fmla="*/ 102394 w 163449"/>
                <a:gd name="connsiteY28" fmla="*/ 14288 h 185737"/>
                <a:gd name="connsiteX29" fmla="*/ 59531 w 163449"/>
                <a:gd name="connsiteY29" fmla="*/ 14288 h 185737"/>
                <a:gd name="connsiteX30" fmla="*/ 52390 w 163449"/>
                <a:gd name="connsiteY30" fmla="*/ 7142 h 185737"/>
                <a:gd name="connsiteX31" fmla="*/ 58560 w 163449"/>
                <a:gd name="connsiteY31" fmla="*/ 67 h 185737"/>
                <a:gd name="connsiteX32" fmla="*/ 59531 w 163449"/>
                <a:gd name="connsiteY32" fmla="*/ 0 h 185737"/>
                <a:gd name="connsiteX33" fmla="*/ 102394 w 163449"/>
                <a:gd name="connsiteY33"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449" h="185737">
                  <a:moveTo>
                    <a:pt x="80963" y="23813"/>
                  </a:moveTo>
                  <a:cubicBezTo>
                    <a:pt x="125677" y="23813"/>
                    <a:pt x="161925" y="60061"/>
                    <a:pt x="161925" y="104775"/>
                  </a:cubicBezTo>
                  <a:cubicBezTo>
                    <a:pt x="161925" y="149489"/>
                    <a:pt x="125677" y="185738"/>
                    <a:pt x="80963" y="185738"/>
                  </a:cubicBezTo>
                  <a:cubicBezTo>
                    <a:pt x="36248" y="185738"/>
                    <a:pt x="0" y="149489"/>
                    <a:pt x="0" y="104775"/>
                  </a:cubicBezTo>
                  <a:cubicBezTo>
                    <a:pt x="0" y="60061"/>
                    <a:pt x="36248" y="23813"/>
                    <a:pt x="80963" y="23813"/>
                  </a:cubicBezTo>
                  <a:close/>
                  <a:moveTo>
                    <a:pt x="80963" y="52388"/>
                  </a:moveTo>
                  <a:cubicBezTo>
                    <a:pt x="77393" y="52388"/>
                    <a:pt x="74371" y="55023"/>
                    <a:pt x="73885" y="58560"/>
                  </a:cubicBezTo>
                  <a:lnTo>
                    <a:pt x="73819" y="59531"/>
                  </a:lnTo>
                  <a:lnTo>
                    <a:pt x="73819" y="102394"/>
                  </a:lnTo>
                  <a:lnTo>
                    <a:pt x="73885" y="103365"/>
                  </a:lnTo>
                  <a:cubicBezTo>
                    <a:pt x="74424" y="107273"/>
                    <a:pt x="78028" y="110006"/>
                    <a:pt x="81936" y="109469"/>
                  </a:cubicBezTo>
                  <a:cubicBezTo>
                    <a:pt x="85109" y="109032"/>
                    <a:pt x="87603" y="106538"/>
                    <a:pt x="88040" y="103365"/>
                  </a:cubicBezTo>
                  <a:lnTo>
                    <a:pt x="88106" y="102394"/>
                  </a:lnTo>
                  <a:lnTo>
                    <a:pt x="88106" y="59531"/>
                  </a:lnTo>
                  <a:lnTo>
                    <a:pt x="88040" y="58560"/>
                  </a:lnTo>
                  <a:cubicBezTo>
                    <a:pt x="87554" y="55023"/>
                    <a:pt x="84532" y="52388"/>
                    <a:pt x="80963" y="52388"/>
                  </a:cubicBezTo>
                  <a:close/>
                  <a:moveTo>
                    <a:pt x="149257" y="24984"/>
                  </a:moveTo>
                  <a:lnTo>
                    <a:pt x="150038" y="25565"/>
                  </a:lnTo>
                  <a:lnTo>
                    <a:pt x="160982" y="35090"/>
                  </a:lnTo>
                  <a:cubicBezTo>
                    <a:pt x="163965" y="37673"/>
                    <a:pt x="164289" y="42184"/>
                    <a:pt x="161707" y="45167"/>
                  </a:cubicBezTo>
                  <a:cubicBezTo>
                    <a:pt x="159359" y="47878"/>
                    <a:pt x="155365" y="48429"/>
                    <a:pt x="152371" y="46453"/>
                  </a:cubicBezTo>
                  <a:lnTo>
                    <a:pt x="151600" y="45872"/>
                  </a:lnTo>
                  <a:lnTo>
                    <a:pt x="140656" y="36347"/>
                  </a:lnTo>
                  <a:cubicBezTo>
                    <a:pt x="137687" y="33749"/>
                    <a:pt x="137387" y="29236"/>
                    <a:pt x="139985" y="26267"/>
                  </a:cubicBezTo>
                  <a:cubicBezTo>
                    <a:pt x="142326" y="23592"/>
                    <a:pt x="146277" y="23045"/>
                    <a:pt x="149257" y="24984"/>
                  </a:cubicBezTo>
                  <a:close/>
                  <a:moveTo>
                    <a:pt x="102394" y="0"/>
                  </a:moveTo>
                  <a:cubicBezTo>
                    <a:pt x="106339" y="1"/>
                    <a:pt x="109537" y="3201"/>
                    <a:pt x="109536" y="7146"/>
                  </a:cubicBezTo>
                  <a:cubicBezTo>
                    <a:pt x="109535" y="10714"/>
                    <a:pt x="106900" y="13734"/>
                    <a:pt x="103365" y="14221"/>
                  </a:cubicBezTo>
                  <a:lnTo>
                    <a:pt x="102394" y="14288"/>
                  </a:lnTo>
                  <a:lnTo>
                    <a:pt x="59531" y="14288"/>
                  </a:lnTo>
                  <a:cubicBezTo>
                    <a:pt x="55586" y="14286"/>
                    <a:pt x="52388" y="11087"/>
                    <a:pt x="52390" y="7142"/>
                  </a:cubicBezTo>
                  <a:cubicBezTo>
                    <a:pt x="52391" y="3573"/>
                    <a:pt x="55025" y="553"/>
                    <a:pt x="58560" y="67"/>
                  </a:cubicBezTo>
                  <a:lnTo>
                    <a:pt x="59531" y="0"/>
                  </a:lnTo>
                  <a:lnTo>
                    <a:pt x="102394"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200" kern="1200">
                <a:solidFill>
                  <a:srgbClr val="FFFFFF"/>
                </a:solidFill>
                <a:latin typeface="Segoe UI"/>
                <a:cs typeface="Segoe UI" pitchFamily="34" charset="0"/>
              </a:endParaRPr>
            </a:p>
          </p:txBody>
        </p:sp>
      </p:grpSp>
      <p:grpSp>
        <p:nvGrpSpPr>
          <p:cNvPr id="21" name="Group 20">
            <a:extLst>
              <a:ext uri="{FF2B5EF4-FFF2-40B4-BE49-F238E27FC236}">
                <a16:creationId xmlns:a16="http://schemas.microsoft.com/office/drawing/2014/main" id="{D5A93DB6-08EE-C6B7-8FF7-A662647069A8}"/>
              </a:ext>
              <a:ext uri="{C183D7F6-B498-43B3-948B-1728B52AA6E4}">
                <adec:decorative xmlns:adec="http://schemas.microsoft.com/office/drawing/2017/decorative" val="1"/>
              </a:ext>
            </a:extLst>
          </p:cNvPr>
          <p:cNvGrpSpPr/>
          <p:nvPr/>
        </p:nvGrpSpPr>
        <p:grpSpPr>
          <a:xfrm>
            <a:off x="6224788" y="2157807"/>
            <a:ext cx="198086" cy="198086"/>
            <a:chOff x="5638800" y="2296599"/>
            <a:chExt cx="914400" cy="914400"/>
          </a:xfrm>
        </p:grpSpPr>
        <p:sp>
          <p:nvSpPr>
            <p:cNvPr id="31" name="Oval 30">
              <a:extLst>
                <a:ext uri="{FF2B5EF4-FFF2-40B4-BE49-F238E27FC236}">
                  <a16:creationId xmlns:a16="http://schemas.microsoft.com/office/drawing/2014/main" id="{854D3E82-5BC3-6CB4-5433-23FF10D2B6DD}"/>
                </a:ext>
                <a:ext uri="{C183D7F6-B498-43B3-948B-1728B52AA6E4}">
                  <adec:decorative xmlns:adec="http://schemas.microsoft.com/office/drawing/2017/decorative" val="1"/>
                </a:ext>
              </a:extLst>
            </p:cNvPr>
            <p:cNvSpPr/>
            <p:nvPr/>
          </p:nvSpPr>
          <p:spPr bwMode="auto">
            <a:xfrm>
              <a:off x="5638800" y="229659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375" kern="1200" err="1">
                <a:solidFill>
                  <a:srgbClr val="FFFFFF"/>
                </a:solidFill>
                <a:latin typeface="Segoe UI Semibold"/>
                <a:ea typeface="+mn-ea"/>
                <a:cs typeface="+mn-cs"/>
              </a:endParaRPr>
            </a:p>
          </p:txBody>
        </p:sp>
        <p:sp>
          <p:nvSpPr>
            <p:cNvPr id="32" name="Graphic 24">
              <a:extLst>
                <a:ext uri="{FF2B5EF4-FFF2-40B4-BE49-F238E27FC236}">
                  <a16:creationId xmlns:a16="http://schemas.microsoft.com/office/drawing/2014/main" id="{CD163987-81A3-651B-20D3-D4A536BE1E85}"/>
                </a:ext>
              </a:extLst>
            </p:cNvPr>
            <p:cNvSpPr>
              <a:spLocks noChangeAspect="1"/>
            </p:cNvSpPr>
            <p:nvPr/>
          </p:nvSpPr>
          <p:spPr>
            <a:xfrm>
              <a:off x="5890080" y="2519799"/>
              <a:ext cx="411841" cy="468000"/>
            </a:xfrm>
            <a:custGeom>
              <a:avLst/>
              <a:gdLst>
                <a:gd name="connsiteX0" fmla="*/ 80963 w 163449"/>
                <a:gd name="connsiteY0" fmla="*/ 23813 h 185737"/>
                <a:gd name="connsiteX1" fmla="*/ 161925 w 163449"/>
                <a:gd name="connsiteY1" fmla="*/ 104775 h 185737"/>
                <a:gd name="connsiteX2" fmla="*/ 80963 w 163449"/>
                <a:gd name="connsiteY2" fmla="*/ 185738 h 185737"/>
                <a:gd name="connsiteX3" fmla="*/ 0 w 163449"/>
                <a:gd name="connsiteY3" fmla="*/ 104775 h 185737"/>
                <a:gd name="connsiteX4" fmla="*/ 80963 w 163449"/>
                <a:gd name="connsiteY4" fmla="*/ 23813 h 185737"/>
                <a:gd name="connsiteX5" fmla="*/ 80963 w 163449"/>
                <a:gd name="connsiteY5" fmla="*/ 52388 h 185737"/>
                <a:gd name="connsiteX6" fmla="*/ 73885 w 163449"/>
                <a:gd name="connsiteY6" fmla="*/ 58560 h 185737"/>
                <a:gd name="connsiteX7" fmla="*/ 73819 w 163449"/>
                <a:gd name="connsiteY7" fmla="*/ 59531 h 185737"/>
                <a:gd name="connsiteX8" fmla="*/ 73819 w 163449"/>
                <a:gd name="connsiteY8" fmla="*/ 102394 h 185737"/>
                <a:gd name="connsiteX9" fmla="*/ 73885 w 163449"/>
                <a:gd name="connsiteY9" fmla="*/ 103365 h 185737"/>
                <a:gd name="connsiteX10" fmla="*/ 81936 w 163449"/>
                <a:gd name="connsiteY10" fmla="*/ 109469 h 185737"/>
                <a:gd name="connsiteX11" fmla="*/ 88040 w 163449"/>
                <a:gd name="connsiteY11" fmla="*/ 103365 h 185737"/>
                <a:gd name="connsiteX12" fmla="*/ 88106 w 163449"/>
                <a:gd name="connsiteY12" fmla="*/ 102394 h 185737"/>
                <a:gd name="connsiteX13" fmla="*/ 88106 w 163449"/>
                <a:gd name="connsiteY13" fmla="*/ 59531 h 185737"/>
                <a:gd name="connsiteX14" fmla="*/ 88040 w 163449"/>
                <a:gd name="connsiteY14" fmla="*/ 58560 h 185737"/>
                <a:gd name="connsiteX15" fmla="*/ 80963 w 163449"/>
                <a:gd name="connsiteY15" fmla="*/ 52388 h 185737"/>
                <a:gd name="connsiteX16" fmla="*/ 149257 w 163449"/>
                <a:gd name="connsiteY16" fmla="*/ 24984 h 185737"/>
                <a:gd name="connsiteX17" fmla="*/ 150038 w 163449"/>
                <a:gd name="connsiteY17" fmla="*/ 25565 h 185737"/>
                <a:gd name="connsiteX18" fmla="*/ 160982 w 163449"/>
                <a:gd name="connsiteY18" fmla="*/ 35090 h 185737"/>
                <a:gd name="connsiteX19" fmla="*/ 161707 w 163449"/>
                <a:gd name="connsiteY19" fmla="*/ 45167 h 185737"/>
                <a:gd name="connsiteX20" fmla="*/ 152371 w 163449"/>
                <a:gd name="connsiteY20" fmla="*/ 46453 h 185737"/>
                <a:gd name="connsiteX21" fmla="*/ 151600 w 163449"/>
                <a:gd name="connsiteY21" fmla="*/ 45872 h 185737"/>
                <a:gd name="connsiteX22" fmla="*/ 140656 w 163449"/>
                <a:gd name="connsiteY22" fmla="*/ 36347 h 185737"/>
                <a:gd name="connsiteX23" fmla="*/ 139985 w 163449"/>
                <a:gd name="connsiteY23" fmla="*/ 26267 h 185737"/>
                <a:gd name="connsiteX24" fmla="*/ 149257 w 163449"/>
                <a:gd name="connsiteY24" fmla="*/ 24984 h 185737"/>
                <a:gd name="connsiteX25" fmla="*/ 102394 w 163449"/>
                <a:gd name="connsiteY25" fmla="*/ 0 h 185737"/>
                <a:gd name="connsiteX26" fmla="*/ 109536 w 163449"/>
                <a:gd name="connsiteY26" fmla="*/ 7146 h 185737"/>
                <a:gd name="connsiteX27" fmla="*/ 103365 w 163449"/>
                <a:gd name="connsiteY27" fmla="*/ 14221 h 185737"/>
                <a:gd name="connsiteX28" fmla="*/ 102394 w 163449"/>
                <a:gd name="connsiteY28" fmla="*/ 14288 h 185737"/>
                <a:gd name="connsiteX29" fmla="*/ 59531 w 163449"/>
                <a:gd name="connsiteY29" fmla="*/ 14288 h 185737"/>
                <a:gd name="connsiteX30" fmla="*/ 52390 w 163449"/>
                <a:gd name="connsiteY30" fmla="*/ 7142 h 185737"/>
                <a:gd name="connsiteX31" fmla="*/ 58560 w 163449"/>
                <a:gd name="connsiteY31" fmla="*/ 67 h 185737"/>
                <a:gd name="connsiteX32" fmla="*/ 59531 w 163449"/>
                <a:gd name="connsiteY32" fmla="*/ 0 h 185737"/>
                <a:gd name="connsiteX33" fmla="*/ 102394 w 163449"/>
                <a:gd name="connsiteY33"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449" h="185737">
                  <a:moveTo>
                    <a:pt x="80963" y="23813"/>
                  </a:moveTo>
                  <a:cubicBezTo>
                    <a:pt x="125677" y="23813"/>
                    <a:pt x="161925" y="60061"/>
                    <a:pt x="161925" y="104775"/>
                  </a:cubicBezTo>
                  <a:cubicBezTo>
                    <a:pt x="161925" y="149489"/>
                    <a:pt x="125677" y="185738"/>
                    <a:pt x="80963" y="185738"/>
                  </a:cubicBezTo>
                  <a:cubicBezTo>
                    <a:pt x="36248" y="185738"/>
                    <a:pt x="0" y="149489"/>
                    <a:pt x="0" y="104775"/>
                  </a:cubicBezTo>
                  <a:cubicBezTo>
                    <a:pt x="0" y="60061"/>
                    <a:pt x="36248" y="23813"/>
                    <a:pt x="80963" y="23813"/>
                  </a:cubicBezTo>
                  <a:close/>
                  <a:moveTo>
                    <a:pt x="80963" y="52388"/>
                  </a:moveTo>
                  <a:cubicBezTo>
                    <a:pt x="77393" y="52388"/>
                    <a:pt x="74371" y="55023"/>
                    <a:pt x="73885" y="58560"/>
                  </a:cubicBezTo>
                  <a:lnTo>
                    <a:pt x="73819" y="59531"/>
                  </a:lnTo>
                  <a:lnTo>
                    <a:pt x="73819" y="102394"/>
                  </a:lnTo>
                  <a:lnTo>
                    <a:pt x="73885" y="103365"/>
                  </a:lnTo>
                  <a:cubicBezTo>
                    <a:pt x="74424" y="107273"/>
                    <a:pt x="78028" y="110006"/>
                    <a:pt x="81936" y="109469"/>
                  </a:cubicBezTo>
                  <a:cubicBezTo>
                    <a:pt x="85109" y="109032"/>
                    <a:pt x="87603" y="106538"/>
                    <a:pt x="88040" y="103365"/>
                  </a:cubicBezTo>
                  <a:lnTo>
                    <a:pt x="88106" y="102394"/>
                  </a:lnTo>
                  <a:lnTo>
                    <a:pt x="88106" y="59531"/>
                  </a:lnTo>
                  <a:lnTo>
                    <a:pt x="88040" y="58560"/>
                  </a:lnTo>
                  <a:cubicBezTo>
                    <a:pt x="87554" y="55023"/>
                    <a:pt x="84532" y="52388"/>
                    <a:pt x="80963" y="52388"/>
                  </a:cubicBezTo>
                  <a:close/>
                  <a:moveTo>
                    <a:pt x="149257" y="24984"/>
                  </a:moveTo>
                  <a:lnTo>
                    <a:pt x="150038" y="25565"/>
                  </a:lnTo>
                  <a:lnTo>
                    <a:pt x="160982" y="35090"/>
                  </a:lnTo>
                  <a:cubicBezTo>
                    <a:pt x="163965" y="37673"/>
                    <a:pt x="164289" y="42184"/>
                    <a:pt x="161707" y="45167"/>
                  </a:cubicBezTo>
                  <a:cubicBezTo>
                    <a:pt x="159359" y="47878"/>
                    <a:pt x="155365" y="48429"/>
                    <a:pt x="152371" y="46453"/>
                  </a:cubicBezTo>
                  <a:lnTo>
                    <a:pt x="151600" y="45872"/>
                  </a:lnTo>
                  <a:lnTo>
                    <a:pt x="140656" y="36347"/>
                  </a:lnTo>
                  <a:cubicBezTo>
                    <a:pt x="137687" y="33749"/>
                    <a:pt x="137387" y="29236"/>
                    <a:pt x="139985" y="26267"/>
                  </a:cubicBezTo>
                  <a:cubicBezTo>
                    <a:pt x="142326" y="23592"/>
                    <a:pt x="146277" y="23045"/>
                    <a:pt x="149257" y="24984"/>
                  </a:cubicBezTo>
                  <a:close/>
                  <a:moveTo>
                    <a:pt x="102394" y="0"/>
                  </a:moveTo>
                  <a:cubicBezTo>
                    <a:pt x="106339" y="1"/>
                    <a:pt x="109537" y="3201"/>
                    <a:pt x="109536" y="7146"/>
                  </a:cubicBezTo>
                  <a:cubicBezTo>
                    <a:pt x="109535" y="10714"/>
                    <a:pt x="106900" y="13734"/>
                    <a:pt x="103365" y="14221"/>
                  </a:cubicBezTo>
                  <a:lnTo>
                    <a:pt x="102394" y="14288"/>
                  </a:lnTo>
                  <a:lnTo>
                    <a:pt x="59531" y="14288"/>
                  </a:lnTo>
                  <a:cubicBezTo>
                    <a:pt x="55586" y="14286"/>
                    <a:pt x="52388" y="11087"/>
                    <a:pt x="52390" y="7142"/>
                  </a:cubicBezTo>
                  <a:cubicBezTo>
                    <a:pt x="52391" y="3573"/>
                    <a:pt x="55025" y="553"/>
                    <a:pt x="58560" y="67"/>
                  </a:cubicBezTo>
                  <a:lnTo>
                    <a:pt x="59531" y="0"/>
                  </a:lnTo>
                  <a:lnTo>
                    <a:pt x="102394"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200" kern="1200">
                <a:solidFill>
                  <a:srgbClr val="FFFFFF"/>
                </a:solidFill>
                <a:latin typeface="Segoe UI"/>
                <a:cs typeface="Segoe UI" pitchFamily="34" charset="0"/>
              </a:endParaRPr>
            </a:p>
          </p:txBody>
        </p:sp>
      </p:grpSp>
      <p:grpSp>
        <p:nvGrpSpPr>
          <p:cNvPr id="33" name="Group 32">
            <a:extLst>
              <a:ext uri="{FF2B5EF4-FFF2-40B4-BE49-F238E27FC236}">
                <a16:creationId xmlns:a16="http://schemas.microsoft.com/office/drawing/2014/main" id="{59EC45E9-C5E3-DCB6-11A5-DCA0B4BD6B2C}"/>
              </a:ext>
              <a:ext uri="{C183D7F6-B498-43B3-948B-1728B52AA6E4}">
                <adec:decorative xmlns:adec="http://schemas.microsoft.com/office/drawing/2017/decorative" val="1"/>
              </a:ext>
            </a:extLst>
          </p:cNvPr>
          <p:cNvGrpSpPr/>
          <p:nvPr/>
        </p:nvGrpSpPr>
        <p:grpSpPr>
          <a:xfrm>
            <a:off x="5088767" y="1650472"/>
            <a:ext cx="198086" cy="198086"/>
            <a:chOff x="5638800" y="2296599"/>
            <a:chExt cx="914400" cy="914400"/>
          </a:xfrm>
        </p:grpSpPr>
        <p:sp>
          <p:nvSpPr>
            <p:cNvPr id="37" name="Oval 36">
              <a:extLst>
                <a:ext uri="{FF2B5EF4-FFF2-40B4-BE49-F238E27FC236}">
                  <a16:creationId xmlns:a16="http://schemas.microsoft.com/office/drawing/2014/main" id="{F01BE11D-F257-54FF-9CFB-1BBABCD6808F}"/>
                </a:ext>
                <a:ext uri="{C183D7F6-B498-43B3-948B-1728B52AA6E4}">
                  <adec:decorative xmlns:adec="http://schemas.microsoft.com/office/drawing/2017/decorative" val="1"/>
                </a:ext>
              </a:extLst>
            </p:cNvPr>
            <p:cNvSpPr/>
            <p:nvPr/>
          </p:nvSpPr>
          <p:spPr bwMode="auto">
            <a:xfrm>
              <a:off x="5638800" y="229659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375" kern="1200" err="1">
                <a:solidFill>
                  <a:srgbClr val="FFFFFF"/>
                </a:solidFill>
                <a:latin typeface="Segoe UI Semibold"/>
                <a:ea typeface="+mn-ea"/>
                <a:cs typeface="+mn-cs"/>
              </a:endParaRPr>
            </a:p>
          </p:txBody>
        </p:sp>
        <p:sp>
          <p:nvSpPr>
            <p:cNvPr id="39" name="Graphic 24">
              <a:extLst>
                <a:ext uri="{FF2B5EF4-FFF2-40B4-BE49-F238E27FC236}">
                  <a16:creationId xmlns:a16="http://schemas.microsoft.com/office/drawing/2014/main" id="{52FD7205-26B9-3618-7078-5E8C0077483A}"/>
                </a:ext>
              </a:extLst>
            </p:cNvPr>
            <p:cNvSpPr>
              <a:spLocks noChangeAspect="1"/>
            </p:cNvSpPr>
            <p:nvPr/>
          </p:nvSpPr>
          <p:spPr>
            <a:xfrm>
              <a:off x="5890080" y="2519799"/>
              <a:ext cx="411841" cy="468000"/>
            </a:xfrm>
            <a:custGeom>
              <a:avLst/>
              <a:gdLst>
                <a:gd name="connsiteX0" fmla="*/ 80963 w 163449"/>
                <a:gd name="connsiteY0" fmla="*/ 23813 h 185737"/>
                <a:gd name="connsiteX1" fmla="*/ 161925 w 163449"/>
                <a:gd name="connsiteY1" fmla="*/ 104775 h 185737"/>
                <a:gd name="connsiteX2" fmla="*/ 80963 w 163449"/>
                <a:gd name="connsiteY2" fmla="*/ 185738 h 185737"/>
                <a:gd name="connsiteX3" fmla="*/ 0 w 163449"/>
                <a:gd name="connsiteY3" fmla="*/ 104775 h 185737"/>
                <a:gd name="connsiteX4" fmla="*/ 80963 w 163449"/>
                <a:gd name="connsiteY4" fmla="*/ 23813 h 185737"/>
                <a:gd name="connsiteX5" fmla="*/ 80963 w 163449"/>
                <a:gd name="connsiteY5" fmla="*/ 52388 h 185737"/>
                <a:gd name="connsiteX6" fmla="*/ 73885 w 163449"/>
                <a:gd name="connsiteY6" fmla="*/ 58560 h 185737"/>
                <a:gd name="connsiteX7" fmla="*/ 73819 w 163449"/>
                <a:gd name="connsiteY7" fmla="*/ 59531 h 185737"/>
                <a:gd name="connsiteX8" fmla="*/ 73819 w 163449"/>
                <a:gd name="connsiteY8" fmla="*/ 102394 h 185737"/>
                <a:gd name="connsiteX9" fmla="*/ 73885 w 163449"/>
                <a:gd name="connsiteY9" fmla="*/ 103365 h 185737"/>
                <a:gd name="connsiteX10" fmla="*/ 81936 w 163449"/>
                <a:gd name="connsiteY10" fmla="*/ 109469 h 185737"/>
                <a:gd name="connsiteX11" fmla="*/ 88040 w 163449"/>
                <a:gd name="connsiteY11" fmla="*/ 103365 h 185737"/>
                <a:gd name="connsiteX12" fmla="*/ 88106 w 163449"/>
                <a:gd name="connsiteY12" fmla="*/ 102394 h 185737"/>
                <a:gd name="connsiteX13" fmla="*/ 88106 w 163449"/>
                <a:gd name="connsiteY13" fmla="*/ 59531 h 185737"/>
                <a:gd name="connsiteX14" fmla="*/ 88040 w 163449"/>
                <a:gd name="connsiteY14" fmla="*/ 58560 h 185737"/>
                <a:gd name="connsiteX15" fmla="*/ 80963 w 163449"/>
                <a:gd name="connsiteY15" fmla="*/ 52388 h 185737"/>
                <a:gd name="connsiteX16" fmla="*/ 149257 w 163449"/>
                <a:gd name="connsiteY16" fmla="*/ 24984 h 185737"/>
                <a:gd name="connsiteX17" fmla="*/ 150038 w 163449"/>
                <a:gd name="connsiteY17" fmla="*/ 25565 h 185737"/>
                <a:gd name="connsiteX18" fmla="*/ 160982 w 163449"/>
                <a:gd name="connsiteY18" fmla="*/ 35090 h 185737"/>
                <a:gd name="connsiteX19" fmla="*/ 161707 w 163449"/>
                <a:gd name="connsiteY19" fmla="*/ 45167 h 185737"/>
                <a:gd name="connsiteX20" fmla="*/ 152371 w 163449"/>
                <a:gd name="connsiteY20" fmla="*/ 46453 h 185737"/>
                <a:gd name="connsiteX21" fmla="*/ 151600 w 163449"/>
                <a:gd name="connsiteY21" fmla="*/ 45872 h 185737"/>
                <a:gd name="connsiteX22" fmla="*/ 140656 w 163449"/>
                <a:gd name="connsiteY22" fmla="*/ 36347 h 185737"/>
                <a:gd name="connsiteX23" fmla="*/ 139985 w 163449"/>
                <a:gd name="connsiteY23" fmla="*/ 26267 h 185737"/>
                <a:gd name="connsiteX24" fmla="*/ 149257 w 163449"/>
                <a:gd name="connsiteY24" fmla="*/ 24984 h 185737"/>
                <a:gd name="connsiteX25" fmla="*/ 102394 w 163449"/>
                <a:gd name="connsiteY25" fmla="*/ 0 h 185737"/>
                <a:gd name="connsiteX26" fmla="*/ 109536 w 163449"/>
                <a:gd name="connsiteY26" fmla="*/ 7146 h 185737"/>
                <a:gd name="connsiteX27" fmla="*/ 103365 w 163449"/>
                <a:gd name="connsiteY27" fmla="*/ 14221 h 185737"/>
                <a:gd name="connsiteX28" fmla="*/ 102394 w 163449"/>
                <a:gd name="connsiteY28" fmla="*/ 14288 h 185737"/>
                <a:gd name="connsiteX29" fmla="*/ 59531 w 163449"/>
                <a:gd name="connsiteY29" fmla="*/ 14288 h 185737"/>
                <a:gd name="connsiteX30" fmla="*/ 52390 w 163449"/>
                <a:gd name="connsiteY30" fmla="*/ 7142 h 185737"/>
                <a:gd name="connsiteX31" fmla="*/ 58560 w 163449"/>
                <a:gd name="connsiteY31" fmla="*/ 67 h 185737"/>
                <a:gd name="connsiteX32" fmla="*/ 59531 w 163449"/>
                <a:gd name="connsiteY32" fmla="*/ 0 h 185737"/>
                <a:gd name="connsiteX33" fmla="*/ 102394 w 163449"/>
                <a:gd name="connsiteY33"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449" h="185737">
                  <a:moveTo>
                    <a:pt x="80963" y="23813"/>
                  </a:moveTo>
                  <a:cubicBezTo>
                    <a:pt x="125677" y="23813"/>
                    <a:pt x="161925" y="60061"/>
                    <a:pt x="161925" y="104775"/>
                  </a:cubicBezTo>
                  <a:cubicBezTo>
                    <a:pt x="161925" y="149489"/>
                    <a:pt x="125677" y="185738"/>
                    <a:pt x="80963" y="185738"/>
                  </a:cubicBezTo>
                  <a:cubicBezTo>
                    <a:pt x="36248" y="185738"/>
                    <a:pt x="0" y="149489"/>
                    <a:pt x="0" y="104775"/>
                  </a:cubicBezTo>
                  <a:cubicBezTo>
                    <a:pt x="0" y="60061"/>
                    <a:pt x="36248" y="23813"/>
                    <a:pt x="80963" y="23813"/>
                  </a:cubicBezTo>
                  <a:close/>
                  <a:moveTo>
                    <a:pt x="80963" y="52388"/>
                  </a:moveTo>
                  <a:cubicBezTo>
                    <a:pt x="77393" y="52388"/>
                    <a:pt x="74371" y="55023"/>
                    <a:pt x="73885" y="58560"/>
                  </a:cubicBezTo>
                  <a:lnTo>
                    <a:pt x="73819" y="59531"/>
                  </a:lnTo>
                  <a:lnTo>
                    <a:pt x="73819" y="102394"/>
                  </a:lnTo>
                  <a:lnTo>
                    <a:pt x="73885" y="103365"/>
                  </a:lnTo>
                  <a:cubicBezTo>
                    <a:pt x="74424" y="107273"/>
                    <a:pt x="78028" y="110006"/>
                    <a:pt x="81936" y="109469"/>
                  </a:cubicBezTo>
                  <a:cubicBezTo>
                    <a:pt x="85109" y="109032"/>
                    <a:pt x="87603" y="106538"/>
                    <a:pt x="88040" y="103365"/>
                  </a:cubicBezTo>
                  <a:lnTo>
                    <a:pt x="88106" y="102394"/>
                  </a:lnTo>
                  <a:lnTo>
                    <a:pt x="88106" y="59531"/>
                  </a:lnTo>
                  <a:lnTo>
                    <a:pt x="88040" y="58560"/>
                  </a:lnTo>
                  <a:cubicBezTo>
                    <a:pt x="87554" y="55023"/>
                    <a:pt x="84532" y="52388"/>
                    <a:pt x="80963" y="52388"/>
                  </a:cubicBezTo>
                  <a:close/>
                  <a:moveTo>
                    <a:pt x="149257" y="24984"/>
                  </a:moveTo>
                  <a:lnTo>
                    <a:pt x="150038" y="25565"/>
                  </a:lnTo>
                  <a:lnTo>
                    <a:pt x="160982" y="35090"/>
                  </a:lnTo>
                  <a:cubicBezTo>
                    <a:pt x="163965" y="37673"/>
                    <a:pt x="164289" y="42184"/>
                    <a:pt x="161707" y="45167"/>
                  </a:cubicBezTo>
                  <a:cubicBezTo>
                    <a:pt x="159359" y="47878"/>
                    <a:pt x="155365" y="48429"/>
                    <a:pt x="152371" y="46453"/>
                  </a:cubicBezTo>
                  <a:lnTo>
                    <a:pt x="151600" y="45872"/>
                  </a:lnTo>
                  <a:lnTo>
                    <a:pt x="140656" y="36347"/>
                  </a:lnTo>
                  <a:cubicBezTo>
                    <a:pt x="137687" y="33749"/>
                    <a:pt x="137387" y="29236"/>
                    <a:pt x="139985" y="26267"/>
                  </a:cubicBezTo>
                  <a:cubicBezTo>
                    <a:pt x="142326" y="23592"/>
                    <a:pt x="146277" y="23045"/>
                    <a:pt x="149257" y="24984"/>
                  </a:cubicBezTo>
                  <a:close/>
                  <a:moveTo>
                    <a:pt x="102394" y="0"/>
                  </a:moveTo>
                  <a:cubicBezTo>
                    <a:pt x="106339" y="1"/>
                    <a:pt x="109537" y="3201"/>
                    <a:pt x="109536" y="7146"/>
                  </a:cubicBezTo>
                  <a:cubicBezTo>
                    <a:pt x="109535" y="10714"/>
                    <a:pt x="106900" y="13734"/>
                    <a:pt x="103365" y="14221"/>
                  </a:cubicBezTo>
                  <a:lnTo>
                    <a:pt x="102394" y="14288"/>
                  </a:lnTo>
                  <a:lnTo>
                    <a:pt x="59531" y="14288"/>
                  </a:lnTo>
                  <a:cubicBezTo>
                    <a:pt x="55586" y="14286"/>
                    <a:pt x="52388" y="11087"/>
                    <a:pt x="52390" y="7142"/>
                  </a:cubicBezTo>
                  <a:cubicBezTo>
                    <a:pt x="52391" y="3573"/>
                    <a:pt x="55025" y="553"/>
                    <a:pt x="58560" y="67"/>
                  </a:cubicBezTo>
                  <a:lnTo>
                    <a:pt x="59531" y="0"/>
                  </a:lnTo>
                  <a:lnTo>
                    <a:pt x="102394"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200" kern="1200">
                <a:solidFill>
                  <a:srgbClr val="FFFFFF"/>
                </a:solidFill>
                <a:latin typeface="Segoe UI"/>
                <a:cs typeface="Segoe UI" pitchFamily="34" charset="0"/>
              </a:endParaRPr>
            </a:p>
          </p:txBody>
        </p:sp>
      </p:grpSp>
      <p:grpSp>
        <p:nvGrpSpPr>
          <p:cNvPr id="41" name="Group 40">
            <a:extLst>
              <a:ext uri="{FF2B5EF4-FFF2-40B4-BE49-F238E27FC236}">
                <a16:creationId xmlns:a16="http://schemas.microsoft.com/office/drawing/2014/main" id="{EA7974EF-215C-E573-8021-EB413819036B}"/>
              </a:ext>
              <a:ext uri="{C183D7F6-B498-43B3-948B-1728B52AA6E4}">
                <adec:decorative xmlns:adec="http://schemas.microsoft.com/office/drawing/2017/decorative" val="1"/>
              </a:ext>
            </a:extLst>
          </p:cNvPr>
          <p:cNvGrpSpPr/>
          <p:nvPr/>
        </p:nvGrpSpPr>
        <p:grpSpPr>
          <a:xfrm>
            <a:off x="5087676" y="2687184"/>
            <a:ext cx="198086" cy="198086"/>
            <a:chOff x="5638800" y="2296599"/>
            <a:chExt cx="914400" cy="914400"/>
          </a:xfrm>
        </p:grpSpPr>
        <p:sp>
          <p:nvSpPr>
            <p:cNvPr id="43" name="Oval 42">
              <a:extLst>
                <a:ext uri="{FF2B5EF4-FFF2-40B4-BE49-F238E27FC236}">
                  <a16:creationId xmlns:a16="http://schemas.microsoft.com/office/drawing/2014/main" id="{BC163F57-FEED-2F81-A098-EBDDACA9E6DF}"/>
                </a:ext>
                <a:ext uri="{C183D7F6-B498-43B3-948B-1728B52AA6E4}">
                  <adec:decorative xmlns:adec="http://schemas.microsoft.com/office/drawing/2017/decorative" val="1"/>
                </a:ext>
              </a:extLst>
            </p:cNvPr>
            <p:cNvSpPr/>
            <p:nvPr/>
          </p:nvSpPr>
          <p:spPr bwMode="auto">
            <a:xfrm>
              <a:off x="5638800" y="229659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375" kern="1200" err="1">
                <a:solidFill>
                  <a:srgbClr val="FFFFFF"/>
                </a:solidFill>
                <a:latin typeface="Segoe UI Semibold"/>
                <a:ea typeface="+mn-ea"/>
                <a:cs typeface="+mn-cs"/>
              </a:endParaRPr>
            </a:p>
          </p:txBody>
        </p:sp>
        <p:sp>
          <p:nvSpPr>
            <p:cNvPr id="45" name="Graphic 24">
              <a:extLst>
                <a:ext uri="{FF2B5EF4-FFF2-40B4-BE49-F238E27FC236}">
                  <a16:creationId xmlns:a16="http://schemas.microsoft.com/office/drawing/2014/main" id="{C58935B3-ACCD-31B9-54B9-F6A7994E0236}"/>
                </a:ext>
              </a:extLst>
            </p:cNvPr>
            <p:cNvSpPr>
              <a:spLocks noChangeAspect="1"/>
            </p:cNvSpPr>
            <p:nvPr/>
          </p:nvSpPr>
          <p:spPr>
            <a:xfrm>
              <a:off x="5890080" y="2519799"/>
              <a:ext cx="411841" cy="468000"/>
            </a:xfrm>
            <a:custGeom>
              <a:avLst/>
              <a:gdLst>
                <a:gd name="connsiteX0" fmla="*/ 80963 w 163449"/>
                <a:gd name="connsiteY0" fmla="*/ 23813 h 185737"/>
                <a:gd name="connsiteX1" fmla="*/ 161925 w 163449"/>
                <a:gd name="connsiteY1" fmla="*/ 104775 h 185737"/>
                <a:gd name="connsiteX2" fmla="*/ 80963 w 163449"/>
                <a:gd name="connsiteY2" fmla="*/ 185738 h 185737"/>
                <a:gd name="connsiteX3" fmla="*/ 0 w 163449"/>
                <a:gd name="connsiteY3" fmla="*/ 104775 h 185737"/>
                <a:gd name="connsiteX4" fmla="*/ 80963 w 163449"/>
                <a:gd name="connsiteY4" fmla="*/ 23813 h 185737"/>
                <a:gd name="connsiteX5" fmla="*/ 80963 w 163449"/>
                <a:gd name="connsiteY5" fmla="*/ 52388 h 185737"/>
                <a:gd name="connsiteX6" fmla="*/ 73885 w 163449"/>
                <a:gd name="connsiteY6" fmla="*/ 58560 h 185737"/>
                <a:gd name="connsiteX7" fmla="*/ 73819 w 163449"/>
                <a:gd name="connsiteY7" fmla="*/ 59531 h 185737"/>
                <a:gd name="connsiteX8" fmla="*/ 73819 w 163449"/>
                <a:gd name="connsiteY8" fmla="*/ 102394 h 185737"/>
                <a:gd name="connsiteX9" fmla="*/ 73885 w 163449"/>
                <a:gd name="connsiteY9" fmla="*/ 103365 h 185737"/>
                <a:gd name="connsiteX10" fmla="*/ 81936 w 163449"/>
                <a:gd name="connsiteY10" fmla="*/ 109469 h 185737"/>
                <a:gd name="connsiteX11" fmla="*/ 88040 w 163449"/>
                <a:gd name="connsiteY11" fmla="*/ 103365 h 185737"/>
                <a:gd name="connsiteX12" fmla="*/ 88106 w 163449"/>
                <a:gd name="connsiteY12" fmla="*/ 102394 h 185737"/>
                <a:gd name="connsiteX13" fmla="*/ 88106 w 163449"/>
                <a:gd name="connsiteY13" fmla="*/ 59531 h 185737"/>
                <a:gd name="connsiteX14" fmla="*/ 88040 w 163449"/>
                <a:gd name="connsiteY14" fmla="*/ 58560 h 185737"/>
                <a:gd name="connsiteX15" fmla="*/ 80963 w 163449"/>
                <a:gd name="connsiteY15" fmla="*/ 52388 h 185737"/>
                <a:gd name="connsiteX16" fmla="*/ 149257 w 163449"/>
                <a:gd name="connsiteY16" fmla="*/ 24984 h 185737"/>
                <a:gd name="connsiteX17" fmla="*/ 150038 w 163449"/>
                <a:gd name="connsiteY17" fmla="*/ 25565 h 185737"/>
                <a:gd name="connsiteX18" fmla="*/ 160982 w 163449"/>
                <a:gd name="connsiteY18" fmla="*/ 35090 h 185737"/>
                <a:gd name="connsiteX19" fmla="*/ 161707 w 163449"/>
                <a:gd name="connsiteY19" fmla="*/ 45167 h 185737"/>
                <a:gd name="connsiteX20" fmla="*/ 152371 w 163449"/>
                <a:gd name="connsiteY20" fmla="*/ 46453 h 185737"/>
                <a:gd name="connsiteX21" fmla="*/ 151600 w 163449"/>
                <a:gd name="connsiteY21" fmla="*/ 45872 h 185737"/>
                <a:gd name="connsiteX22" fmla="*/ 140656 w 163449"/>
                <a:gd name="connsiteY22" fmla="*/ 36347 h 185737"/>
                <a:gd name="connsiteX23" fmla="*/ 139985 w 163449"/>
                <a:gd name="connsiteY23" fmla="*/ 26267 h 185737"/>
                <a:gd name="connsiteX24" fmla="*/ 149257 w 163449"/>
                <a:gd name="connsiteY24" fmla="*/ 24984 h 185737"/>
                <a:gd name="connsiteX25" fmla="*/ 102394 w 163449"/>
                <a:gd name="connsiteY25" fmla="*/ 0 h 185737"/>
                <a:gd name="connsiteX26" fmla="*/ 109536 w 163449"/>
                <a:gd name="connsiteY26" fmla="*/ 7146 h 185737"/>
                <a:gd name="connsiteX27" fmla="*/ 103365 w 163449"/>
                <a:gd name="connsiteY27" fmla="*/ 14221 h 185737"/>
                <a:gd name="connsiteX28" fmla="*/ 102394 w 163449"/>
                <a:gd name="connsiteY28" fmla="*/ 14288 h 185737"/>
                <a:gd name="connsiteX29" fmla="*/ 59531 w 163449"/>
                <a:gd name="connsiteY29" fmla="*/ 14288 h 185737"/>
                <a:gd name="connsiteX30" fmla="*/ 52390 w 163449"/>
                <a:gd name="connsiteY30" fmla="*/ 7142 h 185737"/>
                <a:gd name="connsiteX31" fmla="*/ 58560 w 163449"/>
                <a:gd name="connsiteY31" fmla="*/ 67 h 185737"/>
                <a:gd name="connsiteX32" fmla="*/ 59531 w 163449"/>
                <a:gd name="connsiteY32" fmla="*/ 0 h 185737"/>
                <a:gd name="connsiteX33" fmla="*/ 102394 w 163449"/>
                <a:gd name="connsiteY33"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449" h="185737">
                  <a:moveTo>
                    <a:pt x="80963" y="23813"/>
                  </a:moveTo>
                  <a:cubicBezTo>
                    <a:pt x="125677" y="23813"/>
                    <a:pt x="161925" y="60061"/>
                    <a:pt x="161925" y="104775"/>
                  </a:cubicBezTo>
                  <a:cubicBezTo>
                    <a:pt x="161925" y="149489"/>
                    <a:pt x="125677" y="185738"/>
                    <a:pt x="80963" y="185738"/>
                  </a:cubicBezTo>
                  <a:cubicBezTo>
                    <a:pt x="36248" y="185738"/>
                    <a:pt x="0" y="149489"/>
                    <a:pt x="0" y="104775"/>
                  </a:cubicBezTo>
                  <a:cubicBezTo>
                    <a:pt x="0" y="60061"/>
                    <a:pt x="36248" y="23813"/>
                    <a:pt x="80963" y="23813"/>
                  </a:cubicBezTo>
                  <a:close/>
                  <a:moveTo>
                    <a:pt x="80963" y="52388"/>
                  </a:moveTo>
                  <a:cubicBezTo>
                    <a:pt x="77393" y="52388"/>
                    <a:pt x="74371" y="55023"/>
                    <a:pt x="73885" y="58560"/>
                  </a:cubicBezTo>
                  <a:lnTo>
                    <a:pt x="73819" y="59531"/>
                  </a:lnTo>
                  <a:lnTo>
                    <a:pt x="73819" y="102394"/>
                  </a:lnTo>
                  <a:lnTo>
                    <a:pt x="73885" y="103365"/>
                  </a:lnTo>
                  <a:cubicBezTo>
                    <a:pt x="74424" y="107273"/>
                    <a:pt x="78028" y="110006"/>
                    <a:pt x="81936" y="109469"/>
                  </a:cubicBezTo>
                  <a:cubicBezTo>
                    <a:pt x="85109" y="109032"/>
                    <a:pt x="87603" y="106538"/>
                    <a:pt x="88040" y="103365"/>
                  </a:cubicBezTo>
                  <a:lnTo>
                    <a:pt x="88106" y="102394"/>
                  </a:lnTo>
                  <a:lnTo>
                    <a:pt x="88106" y="59531"/>
                  </a:lnTo>
                  <a:lnTo>
                    <a:pt x="88040" y="58560"/>
                  </a:lnTo>
                  <a:cubicBezTo>
                    <a:pt x="87554" y="55023"/>
                    <a:pt x="84532" y="52388"/>
                    <a:pt x="80963" y="52388"/>
                  </a:cubicBezTo>
                  <a:close/>
                  <a:moveTo>
                    <a:pt x="149257" y="24984"/>
                  </a:moveTo>
                  <a:lnTo>
                    <a:pt x="150038" y="25565"/>
                  </a:lnTo>
                  <a:lnTo>
                    <a:pt x="160982" y="35090"/>
                  </a:lnTo>
                  <a:cubicBezTo>
                    <a:pt x="163965" y="37673"/>
                    <a:pt x="164289" y="42184"/>
                    <a:pt x="161707" y="45167"/>
                  </a:cubicBezTo>
                  <a:cubicBezTo>
                    <a:pt x="159359" y="47878"/>
                    <a:pt x="155365" y="48429"/>
                    <a:pt x="152371" y="46453"/>
                  </a:cubicBezTo>
                  <a:lnTo>
                    <a:pt x="151600" y="45872"/>
                  </a:lnTo>
                  <a:lnTo>
                    <a:pt x="140656" y="36347"/>
                  </a:lnTo>
                  <a:cubicBezTo>
                    <a:pt x="137687" y="33749"/>
                    <a:pt x="137387" y="29236"/>
                    <a:pt x="139985" y="26267"/>
                  </a:cubicBezTo>
                  <a:cubicBezTo>
                    <a:pt x="142326" y="23592"/>
                    <a:pt x="146277" y="23045"/>
                    <a:pt x="149257" y="24984"/>
                  </a:cubicBezTo>
                  <a:close/>
                  <a:moveTo>
                    <a:pt x="102394" y="0"/>
                  </a:moveTo>
                  <a:cubicBezTo>
                    <a:pt x="106339" y="1"/>
                    <a:pt x="109537" y="3201"/>
                    <a:pt x="109536" y="7146"/>
                  </a:cubicBezTo>
                  <a:cubicBezTo>
                    <a:pt x="109535" y="10714"/>
                    <a:pt x="106900" y="13734"/>
                    <a:pt x="103365" y="14221"/>
                  </a:cubicBezTo>
                  <a:lnTo>
                    <a:pt x="102394" y="14288"/>
                  </a:lnTo>
                  <a:lnTo>
                    <a:pt x="59531" y="14288"/>
                  </a:lnTo>
                  <a:cubicBezTo>
                    <a:pt x="55586" y="14286"/>
                    <a:pt x="52388" y="11087"/>
                    <a:pt x="52390" y="7142"/>
                  </a:cubicBezTo>
                  <a:cubicBezTo>
                    <a:pt x="52391" y="3573"/>
                    <a:pt x="55025" y="553"/>
                    <a:pt x="58560" y="67"/>
                  </a:cubicBezTo>
                  <a:lnTo>
                    <a:pt x="59531" y="0"/>
                  </a:lnTo>
                  <a:lnTo>
                    <a:pt x="102394"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200" kern="1200">
                <a:solidFill>
                  <a:srgbClr val="FFFFFF"/>
                </a:solidFill>
                <a:latin typeface="Segoe UI"/>
                <a:cs typeface="Segoe UI" pitchFamily="34" charset="0"/>
              </a:endParaRPr>
            </a:p>
          </p:txBody>
        </p:sp>
      </p:grpSp>
      <p:grpSp>
        <p:nvGrpSpPr>
          <p:cNvPr id="47" name="Group 46">
            <a:extLst>
              <a:ext uri="{FF2B5EF4-FFF2-40B4-BE49-F238E27FC236}">
                <a16:creationId xmlns:a16="http://schemas.microsoft.com/office/drawing/2014/main" id="{85F287A0-240E-03AF-10DC-E303969FA7AD}"/>
              </a:ext>
              <a:ext uri="{C183D7F6-B498-43B3-948B-1728B52AA6E4}">
                <adec:decorative xmlns:adec="http://schemas.microsoft.com/office/drawing/2017/decorative" val="1"/>
              </a:ext>
            </a:extLst>
          </p:cNvPr>
          <p:cNvGrpSpPr/>
          <p:nvPr/>
        </p:nvGrpSpPr>
        <p:grpSpPr>
          <a:xfrm>
            <a:off x="3361745" y="2687184"/>
            <a:ext cx="198086" cy="198086"/>
            <a:chOff x="5638800" y="2296599"/>
            <a:chExt cx="914400" cy="914400"/>
          </a:xfrm>
        </p:grpSpPr>
        <p:sp>
          <p:nvSpPr>
            <p:cNvPr id="49" name="Oval 48">
              <a:extLst>
                <a:ext uri="{FF2B5EF4-FFF2-40B4-BE49-F238E27FC236}">
                  <a16:creationId xmlns:a16="http://schemas.microsoft.com/office/drawing/2014/main" id="{5965A099-E459-696C-F795-79466F91035D}"/>
                </a:ext>
                <a:ext uri="{C183D7F6-B498-43B3-948B-1728B52AA6E4}">
                  <adec:decorative xmlns:adec="http://schemas.microsoft.com/office/drawing/2017/decorative" val="1"/>
                </a:ext>
              </a:extLst>
            </p:cNvPr>
            <p:cNvSpPr/>
            <p:nvPr/>
          </p:nvSpPr>
          <p:spPr bwMode="auto">
            <a:xfrm>
              <a:off x="5638800" y="229659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375" kern="1200" err="1">
                <a:solidFill>
                  <a:srgbClr val="FFFFFF"/>
                </a:solidFill>
                <a:latin typeface="Segoe UI Semibold"/>
                <a:ea typeface="+mn-ea"/>
                <a:cs typeface="+mn-cs"/>
              </a:endParaRPr>
            </a:p>
          </p:txBody>
        </p:sp>
        <p:sp>
          <p:nvSpPr>
            <p:cNvPr id="51" name="Graphic 24">
              <a:extLst>
                <a:ext uri="{FF2B5EF4-FFF2-40B4-BE49-F238E27FC236}">
                  <a16:creationId xmlns:a16="http://schemas.microsoft.com/office/drawing/2014/main" id="{471BE897-6620-1491-9C65-E152BD303E8E}"/>
                </a:ext>
              </a:extLst>
            </p:cNvPr>
            <p:cNvSpPr>
              <a:spLocks noChangeAspect="1"/>
            </p:cNvSpPr>
            <p:nvPr/>
          </p:nvSpPr>
          <p:spPr>
            <a:xfrm>
              <a:off x="5890080" y="2519799"/>
              <a:ext cx="411841" cy="468000"/>
            </a:xfrm>
            <a:custGeom>
              <a:avLst/>
              <a:gdLst>
                <a:gd name="connsiteX0" fmla="*/ 80963 w 163449"/>
                <a:gd name="connsiteY0" fmla="*/ 23813 h 185737"/>
                <a:gd name="connsiteX1" fmla="*/ 161925 w 163449"/>
                <a:gd name="connsiteY1" fmla="*/ 104775 h 185737"/>
                <a:gd name="connsiteX2" fmla="*/ 80963 w 163449"/>
                <a:gd name="connsiteY2" fmla="*/ 185738 h 185737"/>
                <a:gd name="connsiteX3" fmla="*/ 0 w 163449"/>
                <a:gd name="connsiteY3" fmla="*/ 104775 h 185737"/>
                <a:gd name="connsiteX4" fmla="*/ 80963 w 163449"/>
                <a:gd name="connsiteY4" fmla="*/ 23813 h 185737"/>
                <a:gd name="connsiteX5" fmla="*/ 80963 w 163449"/>
                <a:gd name="connsiteY5" fmla="*/ 52388 h 185737"/>
                <a:gd name="connsiteX6" fmla="*/ 73885 w 163449"/>
                <a:gd name="connsiteY6" fmla="*/ 58560 h 185737"/>
                <a:gd name="connsiteX7" fmla="*/ 73819 w 163449"/>
                <a:gd name="connsiteY7" fmla="*/ 59531 h 185737"/>
                <a:gd name="connsiteX8" fmla="*/ 73819 w 163449"/>
                <a:gd name="connsiteY8" fmla="*/ 102394 h 185737"/>
                <a:gd name="connsiteX9" fmla="*/ 73885 w 163449"/>
                <a:gd name="connsiteY9" fmla="*/ 103365 h 185737"/>
                <a:gd name="connsiteX10" fmla="*/ 81936 w 163449"/>
                <a:gd name="connsiteY10" fmla="*/ 109469 h 185737"/>
                <a:gd name="connsiteX11" fmla="*/ 88040 w 163449"/>
                <a:gd name="connsiteY11" fmla="*/ 103365 h 185737"/>
                <a:gd name="connsiteX12" fmla="*/ 88106 w 163449"/>
                <a:gd name="connsiteY12" fmla="*/ 102394 h 185737"/>
                <a:gd name="connsiteX13" fmla="*/ 88106 w 163449"/>
                <a:gd name="connsiteY13" fmla="*/ 59531 h 185737"/>
                <a:gd name="connsiteX14" fmla="*/ 88040 w 163449"/>
                <a:gd name="connsiteY14" fmla="*/ 58560 h 185737"/>
                <a:gd name="connsiteX15" fmla="*/ 80963 w 163449"/>
                <a:gd name="connsiteY15" fmla="*/ 52388 h 185737"/>
                <a:gd name="connsiteX16" fmla="*/ 149257 w 163449"/>
                <a:gd name="connsiteY16" fmla="*/ 24984 h 185737"/>
                <a:gd name="connsiteX17" fmla="*/ 150038 w 163449"/>
                <a:gd name="connsiteY17" fmla="*/ 25565 h 185737"/>
                <a:gd name="connsiteX18" fmla="*/ 160982 w 163449"/>
                <a:gd name="connsiteY18" fmla="*/ 35090 h 185737"/>
                <a:gd name="connsiteX19" fmla="*/ 161707 w 163449"/>
                <a:gd name="connsiteY19" fmla="*/ 45167 h 185737"/>
                <a:gd name="connsiteX20" fmla="*/ 152371 w 163449"/>
                <a:gd name="connsiteY20" fmla="*/ 46453 h 185737"/>
                <a:gd name="connsiteX21" fmla="*/ 151600 w 163449"/>
                <a:gd name="connsiteY21" fmla="*/ 45872 h 185737"/>
                <a:gd name="connsiteX22" fmla="*/ 140656 w 163449"/>
                <a:gd name="connsiteY22" fmla="*/ 36347 h 185737"/>
                <a:gd name="connsiteX23" fmla="*/ 139985 w 163449"/>
                <a:gd name="connsiteY23" fmla="*/ 26267 h 185737"/>
                <a:gd name="connsiteX24" fmla="*/ 149257 w 163449"/>
                <a:gd name="connsiteY24" fmla="*/ 24984 h 185737"/>
                <a:gd name="connsiteX25" fmla="*/ 102394 w 163449"/>
                <a:gd name="connsiteY25" fmla="*/ 0 h 185737"/>
                <a:gd name="connsiteX26" fmla="*/ 109536 w 163449"/>
                <a:gd name="connsiteY26" fmla="*/ 7146 h 185737"/>
                <a:gd name="connsiteX27" fmla="*/ 103365 w 163449"/>
                <a:gd name="connsiteY27" fmla="*/ 14221 h 185737"/>
                <a:gd name="connsiteX28" fmla="*/ 102394 w 163449"/>
                <a:gd name="connsiteY28" fmla="*/ 14288 h 185737"/>
                <a:gd name="connsiteX29" fmla="*/ 59531 w 163449"/>
                <a:gd name="connsiteY29" fmla="*/ 14288 h 185737"/>
                <a:gd name="connsiteX30" fmla="*/ 52390 w 163449"/>
                <a:gd name="connsiteY30" fmla="*/ 7142 h 185737"/>
                <a:gd name="connsiteX31" fmla="*/ 58560 w 163449"/>
                <a:gd name="connsiteY31" fmla="*/ 67 h 185737"/>
                <a:gd name="connsiteX32" fmla="*/ 59531 w 163449"/>
                <a:gd name="connsiteY32" fmla="*/ 0 h 185737"/>
                <a:gd name="connsiteX33" fmla="*/ 102394 w 163449"/>
                <a:gd name="connsiteY33"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449" h="185737">
                  <a:moveTo>
                    <a:pt x="80963" y="23813"/>
                  </a:moveTo>
                  <a:cubicBezTo>
                    <a:pt x="125677" y="23813"/>
                    <a:pt x="161925" y="60061"/>
                    <a:pt x="161925" y="104775"/>
                  </a:cubicBezTo>
                  <a:cubicBezTo>
                    <a:pt x="161925" y="149489"/>
                    <a:pt x="125677" y="185738"/>
                    <a:pt x="80963" y="185738"/>
                  </a:cubicBezTo>
                  <a:cubicBezTo>
                    <a:pt x="36248" y="185738"/>
                    <a:pt x="0" y="149489"/>
                    <a:pt x="0" y="104775"/>
                  </a:cubicBezTo>
                  <a:cubicBezTo>
                    <a:pt x="0" y="60061"/>
                    <a:pt x="36248" y="23813"/>
                    <a:pt x="80963" y="23813"/>
                  </a:cubicBezTo>
                  <a:close/>
                  <a:moveTo>
                    <a:pt x="80963" y="52388"/>
                  </a:moveTo>
                  <a:cubicBezTo>
                    <a:pt x="77393" y="52388"/>
                    <a:pt x="74371" y="55023"/>
                    <a:pt x="73885" y="58560"/>
                  </a:cubicBezTo>
                  <a:lnTo>
                    <a:pt x="73819" y="59531"/>
                  </a:lnTo>
                  <a:lnTo>
                    <a:pt x="73819" y="102394"/>
                  </a:lnTo>
                  <a:lnTo>
                    <a:pt x="73885" y="103365"/>
                  </a:lnTo>
                  <a:cubicBezTo>
                    <a:pt x="74424" y="107273"/>
                    <a:pt x="78028" y="110006"/>
                    <a:pt x="81936" y="109469"/>
                  </a:cubicBezTo>
                  <a:cubicBezTo>
                    <a:pt x="85109" y="109032"/>
                    <a:pt x="87603" y="106538"/>
                    <a:pt x="88040" y="103365"/>
                  </a:cubicBezTo>
                  <a:lnTo>
                    <a:pt x="88106" y="102394"/>
                  </a:lnTo>
                  <a:lnTo>
                    <a:pt x="88106" y="59531"/>
                  </a:lnTo>
                  <a:lnTo>
                    <a:pt x="88040" y="58560"/>
                  </a:lnTo>
                  <a:cubicBezTo>
                    <a:pt x="87554" y="55023"/>
                    <a:pt x="84532" y="52388"/>
                    <a:pt x="80963" y="52388"/>
                  </a:cubicBezTo>
                  <a:close/>
                  <a:moveTo>
                    <a:pt x="149257" y="24984"/>
                  </a:moveTo>
                  <a:lnTo>
                    <a:pt x="150038" y="25565"/>
                  </a:lnTo>
                  <a:lnTo>
                    <a:pt x="160982" y="35090"/>
                  </a:lnTo>
                  <a:cubicBezTo>
                    <a:pt x="163965" y="37673"/>
                    <a:pt x="164289" y="42184"/>
                    <a:pt x="161707" y="45167"/>
                  </a:cubicBezTo>
                  <a:cubicBezTo>
                    <a:pt x="159359" y="47878"/>
                    <a:pt x="155365" y="48429"/>
                    <a:pt x="152371" y="46453"/>
                  </a:cubicBezTo>
                  <a:lnTo>
                    <a:pt x="151600" y="45872"/>
                  </a:lnTo>
                  <a:lnTo>
                    <a:pt x="140656" y="36347"/>
                  </a:lnTo>
                  <a:cubicBezTo>
                    <a:pt x="137687" y="33749"/>
                    <a:pt x="137387" y="29236"/>
                    <a:pt x="139985" y="26267"/>
                  </a:cubicBezTo>
                  <a:cubicBezTo>
                    <a:pt x="142326" y="23592"/>
                    <a:pt x="146277" y="23045"/>
                    <a:pt x="149257" y="24984"/>
                  </a:cubicBezTo>
                  <a:close/>
                  <a:moveTo>
                    <a:pt x="102394" y="0"/>
                  </a:moveTo>
                  <a:cubicBezTo>
                    <a:pt x="106339" y="1"/>
                    <a:pt x="109537" y="3201"/>
                    <a:pt x="109536" y="7146"/>
                  </a:cubicBezTo>
                  <a:cubicBezTo>
                    <a:pt x="109535" y="10714"/>
                    <a:pt x="106900" y="13734"/>
                    <a:pt x="103365" y="14221"/>
                  </a:cubicBezTo>
                  <a:lnTo>
                    <a:pt x="102394" y="14288"/>
                  </a:lnTo>
                  <a:lnTo>
                    <a:pt x="59531" y="14288"/>
                  </a:lnTo>
                  <a:cubicBezTo>
                    <a:pt x="55586" y="14286"/>
                    <a:pt x="52388" y="11087"/>
                    <a:pt x="52390" y="7142"/>
                  </a:cubicBezTo>
                  <a:cubicBezTo>
                    <a:pt x="52391" y="3573"/>
                    <a:pt x="55025" y="553"/>
                    <a:pt x="58560" y="67"/>
                  </a:cubicBezTo>
                  <a:lnTo>
                    <a:pt x="59531" y="0"/>
                  </a:lnTo>
                  <a:lnTo>
                    <a:pt x="102394"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200" kern="1200">
                <a:solidFill>
                  <a:srgbClr val="FFFFFF"/>
                </a:solidFill>
                <a:latin typeface="Segoe UI"/>
                <a:cs typeface="Segoe UI" pitchFamily="34" charset="0"/>
              </a:endParaRPr>
            </a:p>
          </p:txBody>
        </p:sp>
      </p:grpSp>
      <p:grpSp>
        <p:nvGrpSpPr>
          <p:cNvPr id="53" name="Group 52">
            <a:extLst>
              <a:ext uri="{FF2B5EF4-FFF2-40B4-BE49-F238E27FC236}">
                <a16:creationId xmlns:a16="http://schemas.microsoft.com/office/drawing/2014/main" id="{34F93EED-D786-072A-15FE-9D955FA44F62}"/>
              </a:ext>
              <a:ext uri="{C183D7F6-B498-43B3-948B-1728B52AA6E4}">
                <adec:decorative xmlns:adec="http://schemas.microsoft.com/office/drawing/2017/decorative" val="1"/>
              </a:ext>
            </a:extLst>
          </p:cNvPr>
          <p:cNvGrpSpPr/>
          <p:nvPr/>
        </p:nvGrpSpPr>
        <p:grpSpPr>
          <a:xfrm>
            <a:off x="1778782" y="3207525"/>
            <a:ext cx="198086" cy="198086"/>
            <a:chOff x="5638800" y="2296599"/>
            <a:chExt cx="914400" cy="914400"/>
          </a:xfrm>
        </p:grpSpPr>
        <p:sp>
          <p:nvSpPr>
            <p:cNvPr id="55" name="Oval 54">
              <a:extLst>
                <a:ext uri="{FF2B5EF4-FFF2-40B4-BE49-F238E27FC236}">
                  <a16:creationId xmlns:a16="http://schemas.microsoft.com/office/drawing/2014/main" id="{B6CA2EC0-96B3-6168-4336-387F75620D6A}"/>
                </a:ext>
                <a:ext uri="{C183D7F6-B498-43B3-948B-1728B52AA6E4}">
                  <adec:decorative xmlns:adec="http://schemas.microsoft.com/office/drawing/2017/decorative" val="1"/>
                </a:ext>
              </a:extLst>
            </p:cNvPr>
            <p:cNvSpPr/>
            <p:nvPr/>
          </p:nvSpPr>
          <p:spPr bwMode="auto">
            <a:xfrm>
              <a:off x="5638800" y="229659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375" kern="1200" err="1">
                <a:solidFill>
                  <a:srgbClr val="FFFFFF"/>
                </a:solidFill>
                <a:latin typeface="Segoe UI Semibold"/>
                <a:ea typeface="+mn-ea"/>
                <a:cs typeface="+mn-cs"/>
              </a:endParaRPr>
            </a:p>
          </p:txBody>
        </p:sp>
        <p:sp>
          <p:nvSpPr>
            <p:cNvPr id="56" name="Graphic 24">
              <a:extLst>
                <a:ext uri="{FF2B5EF4-FFF2-40B4-BE49-F238E27FC236}">
                  <a16:creationId xmlns:a16="http://schemas.microsoft.com/office/drawing/2014/main" id="{AA8218BB-DE2A-7281-BAEB-8C4C06CBC3E7}"/>
                </a:ext>
              </a:extLst>
            </p:cNvPr>
            <p:cNvSpPr>
              <a:spLocks noChangeAspect="1"/>
            </p:cNvSpPr>
            <p:nvPr/>
          </p:nvSpPr>
          <p:spPr>
            <a:xfrm>
              <a:off x="5890080" y="2519799"/>
              <a:ext cx="411841" cy="468000"/>
            </a:xfrm>
            <a:custGeom>
              <a:avLst/>
              <a:gdLst>
                <a:gd name="connsiteX0" fmla="*/ 80963 w 163449"/>
                <a:gd name="connsiteY0" fmla="*/ 23813 h 185737"/>
                <a:gd name="connsiteX1" fmla="*/ 161925 w 163449"/>
                <a:gd name="connsiteY1" fmla="*/ 104775 h 185737"/>
                <a:gd name="connsiteX2" fmla="*/ 80963 w 163449"/>
                <a:gd name="connsiteY2" fmla="*/ 185738 h 185737"/>
                <a:gd name="connsiteX3" fmla="*/ 0 w 163449"/>
                <a:gd name="connsiteY3" fmla="*/ 104775 h 185737"/>
                <a:gd name="connsiteX4" fmla="*/ 80963 w 163449"/>
                <a:gd name="connsiteY4" fmla="*/ 23813 h 185737"/>
                <a:gd name="connsiteX5" fmla="*/ 80963 w 163449"/>
                <a:gd name="connsiteY5" fmla="*/ 52388 h 185737"/>
                <a:gd name="connsiteX6" fmla="*/ 73885 w 163449"/>
                <a:gd name="connsiteY6" fmla="*/ 58560 h 185737"/>
                <a:gd name="connsiteX7" fmla="*/ 73819 w 163449"/>
                <a:gd name="connsiteY7" fmla="*/ 59531 h 185737"/>
                <a:gd name="connsiteX8" fmla="*/ 73819 w 163449"/>
                <a:gd name="connsiteY8" fmla="*/ 102394 h 185737"/>
                <a:gd name="connsiteX9" fmla="*/ 73885 w 163449"/>
                <a:gd name="connsiteY9" fmla="*/ 103365 h 185737"/>
                <a:gd name="connsiteX10" fmla="*/ 81936 w 163449"/>
                <a:gd name="connsiteY10" fmla="*/ 109469 h 185737"/>
                <a:gd name="connsiteX11" fmla="*/ 88040 w 163449"/>
                <a:gd name="connsiteY11" fmla="*/ 103365 h 185737"/>
                <a:gd name="connsiteX12" fmla="*/ 88106 w 163449"/>
                <a:gd name="connsiteY12" fmla="*/ 102394 h 185737"/>
                <a:gd name="connsiteX13" fmla="*/ 88106 w 163449"/>
                <a:gd name="connsiteY13" fmla="*/ 59531 h 185737"/>
                <a:gd name="connsiteX14" fmla="*/ 88040 w 163449"/>
                <a:gd name="connsiteY14" fmla="*/ 58560 h 185737"/>
                <a:gd name="connsiteX15" fmla="*/ 80963 w 163449"/>
                <a:gd name="connsiteY15" fmla="*/ 52388 h 185737"/>
                <a:gd name="connsiteX16" fmla="*/ 149257 w 163449"/>
                <a:gd name="connsiteY16" fmla="*/ 24984 h 185737"/>
                <a:gd name="connsiteX17" fmla="*/ 150038 w 163449"/>
                <a:gd name="connsiteY17" fmla="*/ 25565 h 185737"/>
                <a:gd name="connsiteX18" fmla="*/ 160982 w 163449"/>
                <a:gd name="connsiteY18" fmla="*/ 35090 h 185737"/>
                <a:gd name="connsiteX19" fmla="*/ 161707 w 163449"/>
                <a:gd name="connsiteY19" fmla="*/ 45167 h 185737"/>
                <a:gd name="connsiteX20" fmla="*/ 152371 w 163449"/>
                <a:gd name="connsiteY20" fmla="*/ 46453 h 185737"/>
                <a:gd name="connsiteX21" fmla="*/ 151600 w 163449"/>
                <a:gd name="connsiteY21" fmla="*/ 45872 h 185737"/>
                <a:gd name="connsiteX22" fmla="*/ 140656 w 163449"/>
                <a:gd name="connsiteY22" fmla="*/ 36347 h 185737"/>
                <a:gd name="connsiteX23" fmla="*/ 139985 w 163449"/>
                <a:gd name="connsiteY23" fmla="*/ 26267 h 185737"/>
                <a:gd name="connsiteX24" fmla="*/ 149257 w 163449"/>
                <a:gd name="connsiteY24" fmla="*/ 24984 h 185737"/>
                <a:gd name="connsiteX25" fmla="*/ 102394 w 163449"/>
                <a:gd name="connsiteY25" fmla="*/ 0 h 185737"/>
                <a:gd name="connsiteX26" fmla="*/ 109536 w 163449"/>
                <a:gd name="connsiteY26" fmla="*/ 7146 h 185737"/>
                <a:gd name="connsiteX27" fmla="*/ 103365 w 163449"/>
                <a:gd name="connsiteY27" fmla="*/ 14221 h 185737"/>
                <a:gd name="connsiteX28" fmla="*/ 102394 w 163449"/>
                <a:gd name="connsiteY28" fmla="*/ 14288 h 185737"/>
                <a:gd name="connsiteX29" fmla="*/ 59531 w 163449"/>
                <a:gd name="connsiteY29" fmla="*/ 14288 h 185737"/>
                <a:gd name="connsiteX30" fmla="*/ 52390 w 163449"/>
                <a:gd name="connsiteY30" fmla="*/ 7142 h 185737"/>
                <a:gd name="connsiteX31" fmla="*/ 58560 w 163449"/>
                <a:gd name="connsiteY31" fmla="*/ 67 h 185737"/>
                <a:gd name="connsiteX32" fmla="*/ 59531 w 163449"/>
                <a:gd name="connsiteY32" fmla="*/ 0 h 185737"/>
                <a:gd name="connsiteX33" fmla="*/ 102394 w 163449"/>
                <a:gd name="connsiteY33"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449" h="185737">
                  <a:moveTo>
                    <a:pt x="80963" y="23813"/>
                  </a:moveTo>
                  <a:cubicBezTo>
                    <a:pt x="125677" y="23813"/>
                    <a:pt x="161925" y="60061"/>
                    <a:pt x="161925" y="104775"/>
                  </a:cubicBezTo>
                  <a:cubicBezTo>
                    <a:pt x="161925" y="149489"/>
                    <a:pt x="125677" y="185738"/>
                    <a:pt x="80963" y="185738"/>
                  </a:cubicBezTo>
                  <a:cubicBezTo>
                    <a:pt x="36248" y="185738"/>
                    <a:pt x="0" y="149489"/>
                    <a:pt x="0" y="104775"/>
                  </a:cubicBezTo>
                  <a:cubicBezTo>
                    <a:pt x="0" y="60061"/>
                    <a:pt x="36248" y="23813"/>
                    <a:pt x="80963" y="23813"/>
                  </a:cubicBezTo>
                  <a:close/>
                  <a:moveTo>
                    <a:pt x="80963" y="52388"/>
                  </a:moveTo>
                  <a:cubicBezTo>
                    <a:pt x="77393" y="52388"/>
                    <a:pt x="74371" y="55023"/>
                    <a:pt x="73885" y="58560"/>
                  </a:cubicBezTo>
                  <a:lnTo>
                    <a:pt x="73819" y="59531"/>
                  </a:lnTo>
                  <a:lnTo>
                    <a:pt x="73819" y="102394"/>
                  </a:lnTo>
                  <a:lnTo>
                    <a:pt x="73885" y="103365"/>
                  </a:lnTo>
                  <a:cubicBezTo>
                    <a:pt x="74424" y="107273"/>
                    <a:pt x="78028" y="110006"/>
                    <a:pt x="81936" y="109469"/>
                  </a:cubicBezTo>
                  <a:cubicBezTo>
                    <a:pt x="85109" y="109032"/>
                    <a:pt x="87603" y="106538"/>
                    <a:pt x="88040" y="103365"/>
                  </a:cubicBezTo>
                  <a:lnTo>
                    <a:pt x="88106" y="102394"/>
                  </a:lnTo>
                  <a:lnTo>
                    <a:pt x="88106" y="59531"/>
                  </a:lnTo>
                  <a:lnTo>
                    <a:pt x="88040" y="58560"/>
                  </a:lnTo>
                  <a:cubicBezTo>
                    <a:pt x="87554" y="55023"/>
                    <a:pt x="84532" y="52388"/>
                    <a:pt x="80963" y="52388"/>
                  </a:cubicBezTo>
                  <a:close/>
                  <a:moveTo>
                    <a:pt x="149257" y="24984"/>
                  </a:moveTo>
                  <a:lnTo>
                    <a:pt x="150038" y="25565"/>
                  </a:lnTo>
                  <a:lnTo>
                    <a:pt x="160982" y="35090"/>
                  </a:lnTo>
                  <a:cubicBezTo>
                    <a:pt x="163965" y="37673"/>
                    <a:pt x="164289" y="42184"/>
                    <a:pt x="161707" y="45167"/>
                  </a:cubicBezTo>
                  <a:cubicBezTo>
                    <a:pt x="159359" y="47878"/>
                    <a:pt x="155365" y="48429"/>
                    <a:pt x="152371" y="46453"/>
                  </a:cubicBezTo>
                  <a:lnTo>
                    <a:pt x="151600" y="45872"/>
                  </a:lnTo>
                  <a:lnTo>
                    <a:pt x="140656" y="36347"/>
                  </a:lnTo>
                  <a:cubicBezTo>
                    <a:pt x="137687" y="33749"/>
                    <a:pt x="137387" y="29236"/>
                    <a:pt x="139985" y="26267"/>
                  </a:cubicBezTo>
                  <a:cubicBezTo>
                    <a:pt x="142326" y="23592"/>
                    <a:pt x="146277" y="23045"/>
                    <a:pt x="149257" y="24984"/>
                  </a:cubicBezTo>
                  <a:close/>
                  <a:moveTo>
                    <a:pt x="102394" y="0"/>
                  </a:moveTo>
                  <a:cubicBezTo>
                    <a:pt x="106339" y="1"/>
                    <a:pt x="109537" y="3201"/>
                    <a:pt x="109536" y="7146"/>
                  </a:cubicBezTo>
                  <a:cubicBezTo>
                    <a:pt x="109535" y="10714"/>
                    <a:pt x="106900" y="13734"/>
                    <a:pt x="103365" y="14221"/>
                  </a:cubicBezTo>
                  <a:lnTo>
                    <a:pt x="102394" y="14288"/>
                  </a:lnTo>
                  <a:lnTo>
                    <a:pt x="59531" y="14288"/>
                  </a:lnTo>
                  <a:cubicBezTo>
                    <a:pt x="55586" y="14286"/>
                    <a:pt x="52388" y="11087"/>
                    <a:pt x="52390" y="7142"/>
                  </a:cubicBezTo>
                  <a:cubicBezTo>
                    <a:pt x="52391" y="3573"/>
                    <a:pt x="55025" y="553"/>
                    <a:pt x="58560" y="67"/>
                  </a:cubicBezTo>
                  <a:lnTo>
                    <a:pt x="59531" y="0"/>
                  </a:lnTo>
                  <a:lnTo>
                    <a:pt x="102394"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200" kern="1200">
                <a:solidFill>
                  <a:srgbClr val="FFFFFF"/>
                </a:solidFill>
                <a:latin typeface="Segoe UI"/>
                <a:cs typeface="Segoe UI" pitchFamily="34" charset="0"/>
              </a:endParaRPr>
            </a:p>
          </p:txBody>
        </p:sp>
      </p:grpSp>
      <p:grpSp>
        <p:nvGrpSpPr>
          <p:cNvPr id="60" name="Group 59">
            <a:extLst>
              <a:ext uri="{FF2B5EF4-FFF2-40B4-BE49-F238E27FC236}">
                <a16:creationId xmlns:a16="http://schemas.microsoft.com/office/drawing/2014/main" id="{9865F12F-FF5C-9349-6584-137F381F6C3E}"/>
              </a:ext>
              <a:ext uri="{C183D7F6-B498-43B3-948B-1728B52AA6E4}">
                <adec:decorative xmlns:adec="http://schemas.microsoft.com/office/drawing/2017/decorative" val="1"/>
              </a:ext>
            </a:extLst>
          </p:cNvPr>
          <p:cNvGrpSpPr/>
          <p:nvPr/>
        </p:nvGrpSpPr>
        <p:grpSpPr>
          <a:xfrm>
            <a:off x="3361745" y="3815557"/>
            <a:ext cx="198086" cy="198086"/>
            <a:chOff x="5638800" y="2296599"/>
            <a:chExt cx="914400" cy="914400"/>
          </a:xfrm>
        </p:grpSpPr>
        <p:sp>
          <p:nvSpPr>
            <p:cNvPr id="61" name="Oval 60">
              <a:extLst>
                <a:ext uri="{FF2B5EF4-FFF2-40B4-BE49-F238E27FC236}">
                  <a16:creationId xmlns:a16="http://schemas.microsoft.com/office/drawing/2014/main" id="{EA18B103-0A7E-8CC4-662B-B2B42D1AB289}"/>
                </a:ext>
                <a:ext uri="{C183D7F6-B498-43B3-948B-1728B52AA6E4}">
                  <adec:decorative xmlns:adec="http://schemas.microsoft.com/office/drawing/2017/decorative" val="1"/>
                </a:ext>
              </a:extLst>
            </p:cNvPr>
            <p:cNvSpPr/>
            <p:nvPr/>
          </p:nvSpPr>
          <p:spPr bwMode="auto">
            <a:xfrm>
              <a:off x="5638800" y="229659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375" kern="1200" err="1">
                <a:solidFill>
                  <a:srgbClr val="FFFFFF"/>
                </a:solidFill>
                <a:latin typeface="Segoe UI Semibold"/>
                <a:ea typeface="+mn-ea"/>
                <a:cs typeface="+mn-cs"/>
              </a:endParaRPr>
            </a:p>
          </p:txBody>
        </p:sp>
        <p:sp>
          <p:nvSpPr>
            <p:cNvPr id="62" name="Graphic 24">
              <a:extLst>
                <a:ext uri="{FF2B5EF4-FFF2-40B4-BE49-F238E27FC236}">
                  <a16:creationId xmlns:a16="http://schemas.microsoft.com/office/drawing/2014/main" id="{4A41F4FD-AFB1-EA37-6C0D-16F74BA34583}"/>
                </a:ext>
              </a:extLst>
            </p:cNvPr>
            <p:cNvSpPr>
              <a:spLocks noChangeAspect="1"/>
            </p:cNvSpPr>
            <p:nvPr/>
          </p:nvSpPr>
          <p:spPr>
            <a:xfrm>
              <a:off x="5890080" y="2519799"/>
              <a:ext cx="411841" cy="468000"/>
            </a:xfrm>
            <a:custGeom>
              <a:avLst/>
              <a:gdLst>
                <a:gd name="connsiteX0" fmla="*/ 80963 w 163449"/>
                <a:gd name="connsiteY0" fmla="*/ 23813 h 185737"/>
                <a:gd name="connsiteX1" fmla="*/ 161925 w 163449"/>
                <a:gd name="connsiteY1" fmla="*/ 104775 h 185737"/>
                <a:gd name="connsiteX2" fmla="*/ 80963 w 163449"/>
                <a:gd name="connsiteY2" fmla="*/ 185738 h 185737"/>
                <a:gd name="connsiteX3" fmla="*/ 0 w 163449"/>
                <a:gd name="connsiteY3" fmla="*/ 104775 h 185737"/>
                <a:gd name="connsiteX4" fmla="*/ 80963 w 163449"/>
                <a:gd name="connsiteY4" fmla="*/ 23813 h 185737"/>
                <a:gd name="connsiteX5" fmla="*/ 80963 w 163449"/>
                <a:gd name="connsiteY5" fmla="*/ 52388 h 185737"/>
                <a:gd name="connsiteX6" fmla="*/ 73885 w 163449"/>
                <a:gd name="connsiteY6" fmla="*/ 58560 h 185737"/>
                <a:gd name="connsiteX7" fmla="*/ 73819 w 163449"/>
                <a:gd name="connsiteY7" fmla="*/ 59531 h 185737"/>
                <a:gd name="connsiteX8" fmla="*/ 73819 w 163449"/>
                <a:gd name="connsiteY8" fmla="*/ 102394 h 185737"/>
                <a:gd name="connsiteX9" fmla="*/ 73885 w 163449"/>
                <a:gd name="connsiteY9" fmla="*/ 103365 h 185737"/>
                <a:gd name="connsiteX10" fmla="*/ 81936 w 163449"/>
                <a:gd name="connsiteY10" fmla="*/ 109469 h 185737"/>
                <a:gd name="connsiteX11" fmla="*/ 88040 w 163449"/>
                <a:gd name="connsiteY11" fmla="*/ 103365 h 185737"/>
                <a:gd name="connsiteX12" fmla="*/ 88106 w 163449"/>
                <a:gd name="connsiteY12" fmla="*/ 102394 h 185737"/>
                <a:gd name="connsiteX13" fmla="*/ 88106 w 163449"/>
                <a:gd name="connsiteY13" fmla="*/ 59531 h 185737"/>
                <a:gd name="connsiteX14" fmla="*/ 88040 w 163449"/>
                <a:gd name="connsiteY14" fmla="*/ 58560 h 185737"/>
                <a:gd name="connsiteX15" fmla="*/ 80963 w 163449"/>
                <a:gd name="connsiteY15" fmla="*/ 52388 h 185737"/>
                <a:gd name="connsiteX16" fmla="*/ 149257 w 163449"/>
                <a:gd name="connsiteY16" fmla="*/ 24984 h 185737"/>
                <a:gd name="connsiteX17" fmla="*/ 150038 w 163449"/>
                <a:gd name="connsiteY17" fmla="*/ 25565 h 185737"/>
                <a:gd name="connsiteX18" fmla="*/ 160982 w 163449"/>
                <a:gd name="connsiteY18" fmla="*/ 35090 h 185737"/>
                <a:gd name="connsiteX19" fmla="*/ 161707 w 163449"/>
                <a:gd name="connsiteY19" fmla="*/ 45167 h 185737"/>
                <a:gd name="connsiteX20" fmla="*/ 152371 w 163449"/>
                <a:gd name="connsiteY20" fmla="*/ 46453 h 185737"/>
                <a:gd name="connsiteX21" fmla="*/ 151600 w 163449"/>
                <a:gd name="connsiteY21" fmla="*/ 45872 h 185737"/>
                <a:gd name="connsiteX22" fmla="*/ 140656 w 163449"/>
                <a:gd name="connsiteY22" fmla="*/ 36347 h 185737"/>
                <a:gd name="connsiteX23" fmla="*/ 139985 w 163449"/>
                <a:gd name="connsiteY23" fmla="*/ 26267 h 185737"/>
                <a:gd name="connsiteX24" fmla="*/ 149257 w 163449"/>
                <a:gd name="connsiteY24" fmla="*/ 24984 h 185737"/>
                <a:gd name="connsiteX25" fmla="*/ 102394 w 163449"/>
                <a:gd name="connsiteY25" fmla="*/ 0 h 185737"/>
                <a:gd name="connsiteX26" fmla="*/ 109536 w 163449"/>
                <a:gd name="connsiteY26" fmla="*/ 7146 h 185737"/>
                <a:gd name="connsiteX27" fmla="*/ 103365 w 163449"/>
                <a:gd name="connsiteY27" fmla="*/ 14221 h 185737"/>
                <a:gd name="connsiteX28" fmla="*/ 102394 w 163449"/>
                <a:gd name="connsiteY28" fmla="*/ 14288 h 185737"/>
                <a:gd name="connsiteX29" fmla="*/ 59531 w 163449"/>
                <a:gd name="connsiteY29" fmla="*/ 14288 h 185737"/>
                <a:gd name="connsiteX30" fmla="*/ 52390 w 163449"/>
                <a:gd name="connsiteY30" fmla="*/ 7142 h 185737"/>
                <a:gd name="connsiteX31" fmla="*/ 58560 w 163449"/>
                <a:gd name="connsiteY31" fmla="*/ 67 h 185737"/>
                <a:gd name="connsiteX32" fmla="*/ 59531 w 163449"/>
                <a:gd name="connsiteY32" fmla="*/ 0 h 185737"/>
                <a:gd name="connsiteX33" fmla="*/ 102394 w 163449"/>
                <a:gd name="connsiteY33"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449" h="185737">
                  <a:moveTo>
                    <a:pt x="80963" y="23813"/>
                  </a:moveTo>
                  <a:cubicBezTo>
                    <a:pt x="125677" y="23813"/>
                    <a:pt x="161925" y="60061"/>
                    <a:pt x="161925" y="104775"/>
                  </a:cubicBezTo>
                  <a:cubicBezTo>
                    <a:pt x="161925" y="149489"/>
                    <a:pt x="125677" y="185738"/>
                    <a:pt x="80963" y="185738"/>
                  </a:cubicBezTo>
                  <a:cubicBezTo>
                    <a:pt x="36248" y="185738"/>
                    <a:pt x="0" y="149489"/>
                    <a:pt x="0" y="104775"/>
                  </a:cubicBezTo>
                  <a:cubicBezTo>
                    <a:pt x="0" y="60061"/>
                    <a:pt x="36248" y="23813"/>
                    <a:pt x="80963" y="23813"/>
                  </a:cubicBezTo>
                  <a:close/>
                  <a:moveTo>
                    <a:pt x="80963" y="52388"/>
                  </a:moveTo>
                  <a:cubicBezTo>
                    <a:pt x="77393" y="52388"/>
                    <a:pt x="74371" y="55023"/>
                    <a:pt x="73885" y="58560"/>
                  </a:cubicBezTo>
                  <a:lnTo>
                    <a:pt x="73819" y="59531"/>
                  </a:lnTo>
                  <a:lnTo>
                    <a:pt x="73819" y="102394"/>
                  </a:lnTo>
                  <a:lnTo>
                    <a:pt x="73885" y="103365"/>
                  </a:lnTo>
                  <a:cubicBezTo>
                    <a:pt x="74424" y="107273"/>
                    <a:pt x="78028" y="110006"/>
                    <a:pt x="81936" y="109469"/>
                  </a:cubicBezTo>
                  <a:cubicBezTo>
                    <a:pt x="85109" y="109032"/>
                    <a:pt x="87603" y="106538"/>
                    <a:pt x="88040" y="103365"/>
                  </a:cubicBezTo>
                  <a:lnTo>
                    <a:pt x="88106" y="102394"/>
                  </a:lnTo>
                  <a:lnTo>
                    <a:pt x="88106" y="59531"/>
                  </a:lnTo>
                  <a:lnTo>
                    <a:pt x="88040" y="58560"/>
                  </a:lnTo>
                  <a:cubicBezTo>
                    <a:pt x="87554" y="55023"/>
                    <a:pt x="84532" y="52388"/>
                    <a:pt x="80963" y="52388"/>
                  </a:cubicBezTo>
                  <a:close/>
                  <a:moveTo>
                    <a:pt x="149257" y="24984"/>
                  </a:moveTo>
                  <a:lnTo>
                    <a:pt x="150038" y="25565"/>
                  </a:lnTo>
                  <a:lnTo>
                    <a:pt x="160982" y="35090"/>
                  </a:lnTo>
                  <a:cubicBezTo>
                    <a:pt x="163965" y="37673"/>
                    <a:pt x="164289" y="42184"/>
                    <a:pt x="161707" y="45167"/>
                  </a:cubicBezTo>
                  <a:cubicBezTo>
                    <a:pt x="159359" y="47878"/>
                    <a:pt x="155365" y="48429"/>
                    <a:pt x="152371" y="46453"/>
                  </a:cubicBezTo>
                  <a:lnTo>
                    <a:pt x="151600" y="45872"/>
                  </a:lnTo>
                  <a:lnTo>
                    <a:pt x="140656" y="36347"/>
                  </a:lnTo>
                  <a:cubicBezTo>
                    <a:pt x="137687" y="33749"/>
                    <a:pt x="137387" y="29236"/>
                    <a:pt x="139985" y="26267"/>
                  </a:cubicBezTo>
                  <a:cubicBezTo>
                    <a:pt x="142326" y="23592"/>
                    <a:pt x="146277" y="23045"/>
                    <a:pt x="149257" y="24984"/>
                  </a:cubicBezTo>
                  <a:close/>
                  <a:moveTo>
                    <a:pt x="102394" y="0"/>
                  </a:moveTo>
                  <a:cubicBezTo>
                    <a:pt x="106339" y="1"/>
                    <a:pt x="109537" y="3201"/>
                    <a:pt x="109536" y="7146"/>
                  </a:cubicBezTo>
                  <a:cubicBezTo>
                    <a:pt x="109535" y="10714"/>
                    <a:pt x="106900" y="13734"/>
                    <a:pt x="103365" y="14221"/>
                  </a:cubicBezTo>
                  <a:lnTo>
                    <a:pt x="102394" y="14288"/>
                  </a:lnTo>
                  <a:lnTo>
                    <a:pt x="59531" y="14288"/>
                  </a:lnTo>
                  <a:cubicBezTo>
                    <a:pt x="55586" y="14286"/>
                    <a:pt x="52388" y="11087"/>
                    <a:pt x="52390" y="7142"/>
                  </a:cubicBezTo>
                  <a:cubicBezTo>
                    <a:pt x="52391" y="3573"/>
                    <a:pt x="55025" y="553"/>
                    <a:pt x="58560" y="67"/>
                  </a:cubicBezTo>
                  <a:lnTo>
                    <a:pt x="59531" y="0"/>
                  </a:lnTo>
                  <a:lnTo>
                    <a:pt x="102394"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200" kern="1200">
                <a:solidFill>
                  <a:srgbClr val="FFFFFF"/>
                </a:solidFill>
                <a:latin typeface="Segoe UI"/>
                <a:cs typeface="Segoe UI" pitchFamily="34" charset="0"/>
              </a:endParaRPr>
            </a:p>
          </p:txBody>
        </p:sp>
      </p:grpSp>
      <p:grpSp>
        <p:nvGrpSpPr>
          <p:cNvPr id="63" name="Group 62">
            <a:extLst>
              <a:ext uri="{FF2B5EF4-FFF2-40B4-BE49-F238E27FC236}">
                <a16:creationId xmlns:a16="http://schemas.microsoft.com/office/drawing/2014/main" id="{1432843C-1BBF-CED9-9B1E-2EAC59EFFCDD}"/>
              </a:ext>
              <a:ext uri="{C183D7F6-B498-43B3-948B-1728B52AA6E4}">
                <adec:decorative xmlns:adec="http://schemas.microsoft.com/office/drawing/2017/decorative" val="1"/>
              </a:ext>
            </a:extLst>
          </p:cNvPr>
          <p:cNvGrpSpPr/>
          <p:nvPr/>
        </p:nvGrpSpPr>
        <p:grpSpPr>
          <a:xfrm>
            <a:off x="5087676" y="3815557"/>
            <a:ext cx="198086" cy="198086"/>
            <a:chOff x="5638800" y="2296599"/>
            <a:chExt cx="914400" cy="914400"/>
          </a:xfrm>
        </p:grpSpPr>
        <p:sp>
          <p:nvSpPr>
            <p:cNvPr id="64" name="Oval 63">
              <a:extLst>
                <a:ext uri="{FF2B5EF4-FFF2-40B4-BE49-F238E27FC236}">
                  <a16:creationId xmlns:a16="http://schemas.microsoft.com/office/drawing/2014/main" id="{203771C0-8509-F99D-B691-4290114B86C0}"/>
                </a:ext>
                <a:ext uri="{C183D7F6-B498-43B3-948B-1728B52AA6E4}">
                  <adec:decorative xmlns:adec="http://schemas.microsoft.com/office/drawing/2017/decorative" val="1"/>
                </a:ext>
              </a:extLst>
            </p:cNvPr>
            <p:cNvSpPr/>
            <p:nvPr/>
          </p:nvSpPr>
          <p:spPr bwMode="auto">
            <a:xfrm>
              <a:off x="5638800" y="229659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375" kern="1200" err="1">
                <a:solidFill>
                  <a:srgbClr val="FFFFFF"/>
                </a:solidFill>
                <a:latin typeface="Segoe UI Semibold"/>
                <a:ea typeface="+mn-ea"/>
                <a:cs typeface="+mn-cs"/>
              </a:endParaRPr>
            </a:p>
          </p:txBody>
        </p:sp>
        <p:sp>
          <p:nvSpPr>
            <p:cNvPr id="65" name="Graphic 24">
              <a:extLst>
                <a:ext uri="{FF2B5EF4-FFF2-40B4-BE49-F238E27FC236}">
                  <a16:creationId xmlns:a16="http://schemas.microsoft.com/office/drawing/2014/main" id="{758732E9-5D15-5F3E-DD59-408AB51455A8}"/>
                </a:ext>
              </a:extLst>
            </p:cNvPr>
            <p:cNvSpPr>
              <a:spLocks noChangeAspect="1"/>
            </p:cNvSpPr>
            <p:nvPr/>
          </p:nvSpPr>
          <p:spPr>
            <a:xfrm>
              <a:off x="5890080" y="2519799"/>
              <a:ext cx="411841" cy="468000"/>
            </a:xfrm>
            <a:custGeom>
              <a:avLst/>
              <a:gdLst>
                <a:gd name="connsiteX0" fmla="*/ 80963 w 163449"/>
                <a:gd name="connsiteY0" fmla="*/ 23813 h 185737"/>
                <a:gd name="connsiteX1" fmla="*/ 161925 w 163449"/>
                <a:gd name="connsiteY1" fmla="*/ 104775 h 185737"/>
                <a:gd name="connsiteX2" fmla="*/ 80963 w 163449"/>
                <a:gd name="connsiteY2" fmla="*/ 185738 h 185737"/>
                <a:gd name="connsiteX3" fmla="*/ 0 w 163449"/>
                <a:gd name="connsiteY3" fmla="*/ 104775 h 185737"/>
                <a:gd name="connsiteX4" fmla="*/ 80963 w 163449"/>
                <a:gd name="connsiteY4" fmla="*/ 23813 h 185737"/>
                <a:gd name="connsiteX5" fmla="*/ 80963 w 163449"/>
                <a:gd name="connsiteY5" fmla="*/ 52388 h 185737"/>
                <a:gd name="connsiteX6" fmla="*/ 73885 w 163449"/>
                <a:gd name="connsiteY6" fmla="*/ 58560 h 185737"/>
                <a:gd name="connsiteX7" fmla="*/ 73819 w 163449"/>
                <a:gd name="connsiteY7" fmla="*/ 59531 h 185737"/>
                <a:gd name="connsiteX8" fmla="*/ 73819 w 163449"/>
                <a:gd name="connsiteY8" fmla="*/ 102394 h 185737"/>
                <a:gd name="connsiteX9" fmla="*/ 73885 w 163449"/>
                <a:gd name="connsiteY9" fmla="*/ 103365 h 185737"/>
                <a:gd name="connsiteX10" fmla="*/ 81936 w 163449"/>
                <a:gd name="connsiteY10" fmla="*/ 109469 h 185737"/>
                <a:gd name="connsiteX11" fmla="*/ 88040 w 163449"/>
                <a:gd name="connsiteY11" fmla="*/ 103365 h 185737"/>
                <a:gd name="connsiteX12" fmla="*/ 88106 w 163449"/>
                <a:gd name="connsiteY12" fmla="*/ 102394 h 185737"/>
                <a:gd name="connsiteX13" fmla="*/ 88106 w 163449"/>
                <a:gd name="connsiteY13" fmla="*/ 59531 h 185737"/>
                <a:gd name="connsiteX14" fmla="*/ 88040 w 163449"/>
                <a:gd name="connsiteY14" fmla="*/ 58560 h 185737"/>
                <a:gd name="connsiteX15" fmla="*/ 80963 w 163449"/>
                <a:gd name="connsiteY15" fmla="*/ 52388 h 185737"/>
                <a:gd name="connsiteX16" fmla="*/ 149257 w 163449"/>
                <a:gd name="connsiteY16" fmla="*/ 24984 h 185737"/>
                <a:gd name="connsiteX17" fmla="*/ 150038 w 163449"/>
                <a:gd name="connsiteY17" fmla="*/ 25565 h 185737"/>
                <a:gd name="connsiteX18" fmla="*/ 160982 w 163449"/>
                <a:gd name="connsiteY18" fmla="*/ 35090 h 185737"/>
                <a:gd name="connsiteX19" fmla="*/ 161707 w 163449"/>
                <a:gd name="connsiteY19" fmla="*/ 45167 h 185737"/>
                <a:gd name="connsiteX20" fmla="*/ 152371 w 163449"/>
                <a:gd name="connsiteY20" fmla="*/ 46453 h 185737"/>
                <a:gd name="connsiteX21" fmla="*/ 151600 w 163449"/>
                <a:gd name="connsiteY21" fmla="*/ 45872 h 185737"/>
                <a:gd name="connsiteX22" fmla="*/ 140656 w 163449"/>
                <a:gd name="connsiteY22" fmla="*/ 36347 h 185737"/>
                <a:gd name="connsiteX23" fmla="*/ 139985 w 163449"/>
                <a:gd name="connsiteY23" fmla="*/ 26267 h 185737"/>
                <a:gd name="connsiteX24" fmla="*/ 149257 w 163449"/>
                <a:gd name="connsiteY24" fmla="*/ 24984 h 185737"/>
                <a:gd name="connsiteX25" fmla="*/ 102394 w 163449"/>
                <a:gd name="connsiteY25" fmla="*/ 0 h 185737"/>
                <a:gd name="connsiteX26" fmla="*/ 109536 w 163449"/>
                <a:gd name="connsiteY26" fmla="*/ 7146 h 185737"/>
                <a:gd name="connsiteX27" fmla="*/ 103365 w 163449"/>
                <a:gd name="connsiteY27" fmla="*/ 14221 h 185737"/>
                <a:gd name="connsiteX28" fmla="*/ 102394 w 163449"/>
                <a:gd name="connsiteY28" fmla="*/ 14288 h 185737"/>
                <a:gd name="connsiteX29" fmla="*/ 59531 w 163449"/>
                <a:gd name="connsiteY29" fmla="*/ 14288 h 185737"/>
                <a:gd name="connsiteX30" fmla="*/ 52390 w 163449"/>
                <a:gd name="connsiteY30" fmla="*/ 7142 h 185737"/>
                <a:gd name="connsiteX31" fmla="*/ 58560 w 163449"/>
                <a:gd name="connsiteY31" fmla="*/ 67 h 185737"/>
                <a:gd name="connsiteX32" fmla="*/ 59531 w 163449"/>
                <a:gd name="connsiteY32" fmla="*/ 0 h 185737"/>
                <a:gd name="connsiteX33" fmla="*/ 102394 w 163449"/>
                <a:gd name="connsiteY33"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449" h="185737">
                  <a:moveTo>
                    <a:pt x="80963" y="23813"/>
                  </a:moveTo>
                  <a:cubicBezTo>
                    <a:pt x="125677" y="23813"/>
                    <a:pt x="161925" y="60061"/>
                    <a:pt x="161925" y="104775"/>
                  </a:cubicBezTo>
                  <a:cubicBezTo>
                    <a:pt x="161925" y="149489"/>
                    <a:pt x="125677" y="185738"/>
                    <a:pt x="80963" y="185738"/>
                  </a:cubicBezTo>
                  <a:cubicBezTo>
                    <a:pt x="36248" y="185738"/>
                    <a:pt x="0" y="149489"/>
                    <a:pt x="0" y="104775"/>
                  </a:cubicBezTo>
                  <a:cubicBezTo>
                    <a:pt x="0" y="60061"/>
                    <a:pt x="36248" y="23813"/>
                    <a:pt x="80963" y="23813"/>
                  </a:cubicBezTo>
                  <a:close/>
                  <a:moveTo>
                    <a:pt x="80963" y="52388"/>
                  </a:moveTo>
                  <a:cubicBezTo>
                    <a:pt x="77393" y="52388"/>
                    <a:pt x="74371" y="55023"/>
                    <a:pt x="73885" y="58560"/>
                  </a:cubicBezTo>
                  <a:lnTo>
                    <a:pt x="73819" y="59531"/>
                  </a:lnTo>
                  <a:lnTo>
                    <a:pt x="73819" y="102394"/>
                  </a:lnTo>
                  <a:lnTo>
                    <a:pt x="73885" y="103365"/>
                  </a:lnTo>
                  <a:cubicBezTo>
                    <a:pt x="74424" y="107273"/>
                    <a:pt x="78028" y="110006"/>
                    <a:pt x="81936" y="109469"/>
                  </a:cubicBezTo>
                  <a:cubicBezTo>
                    <a:pt x="85109" y="109032"/>
                    <a:pt x="87603" y="106538"/>
                    <a:pt x="88040" y="103365"/>
                  </a:cubicBezTo>
                  <a:lnTo>
                    <a:pt x="88106" y="102394"/>
                  </a:lnTo>
                  <a:lnTo>
                    <a:pt x="88106" y="59531"/>
                  </a:lnTo>
                  <a:lnTo>
                    <a:pt x="88040" y="58560"/>
                  </a:lnTo>
                  <a:cubicBezTo>
                    <a:pt x="87554" y="55023"/>
                    <a:pt x="84532" y="52388"/>
                    <a:pt x="80963" y="52388"/>
                  </a:cubicBezTo>
                  <a:close/>
                  <a:moveTo>
                    <a:pt x="149257" y="24984"/>
                  </a:moveTo>
                  <a:lnTo>
                    <a:pt x="150038" y="25565"/>
                  </a:lnTo>
                  <a:lnTo>
                    <a:pt x="160982" y="35090"/>
                  </a:lnTo>
                  <a:cubicBezTo>
                    <a:pt x="163965" y="37673"/>
                    <a:pt x="164289" y="42184"/>
                    <a:pt x="161707" y="45167"/>
                  </a:cubicBezTo>
                  <a:cubicBezTo>
                    <a:pt x="159359" y="47878"/>
                    <a:pt x="155365" y="48429"/>
                    <a:pt x="152371" y="46453"/>
                  </a:cubicBezTo>
                  <a:lnTo>
                    <a:pt x="151600" y="45872"/>
                  </a:lnTo>
                  <a:lnTo>
                    <a:pt x="140656" y="36347"/>
                  </a:lnTo>
                  <a:cubicBezTo>
                    <a:pt x="137687" y="33749"/>
                    <a:pt x="137387" y="29236"/>
                    <a:pt x="139985" y="26267"/>
                  </a:cubicBezTo>
                  <a:cubicBezTo>
                    <a:pt x="142326" y="23592"/>
                    <a:pt x="146277" y="23045"/>
                    <a:pt x="149257" y="24984"/>
                  </a:cubicBezTo>
                  <a:close/>
                  <a:moveTo>
                    <a:pt x="102394" y="0"/>
                  </a:moveTo>
                  <a:cubicBezTo>
                    <a:pt x="106339" y="1"/>
                    <a:pt x="109537" y="3201"/>
                    <a:pt x="109536" y="7146"/>
                  </a:cubicBezTo>
                  <a:cubicBezTo>
                    <a:pt x="109535" y="10714"/>
                    <a:pt x="106900" y="13734"/>
                    <a:pt x="103365" y="14221"/>
                  </a:cubicBezTo>
                  <a:lnTo>
                    <a:pt x="102394" y="14288"/>
                  </a:lnTo>
                  <a:lnTo>
                    <a:pt x="59531" y="14288"/>
                  </a:lnTo>
                  <a:cubicBezTo>
                    <a:pt x="55586" y="14286"/>
                    <a:pt x="52388" y="11087"/>
                    <a:pt x="52390" y="7142"/>
                  </a:cubicBezTo>
                  <a:cubicBezTo>
                    <a:pt x="52391" y="3573"/>
                    <a:pt x="55025" y="553"/>
                    <a:pt x="58560" y="67"/>
                  </a:cubicBezTo>
                  <a:lnTo>
                    <a:pt x="59531" y="0"/>
                  </a:lnTo>
                  <a:lnTo>
                    <a:pt x="102394"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200" kern="1200">
                <a:solidFill>
                  <a:srgbClr val="FFFFFF"/>
                </a:solidFill>
                <a:latin typeface="Segoe UI"/>
                <a:cs typeface="Segoe UI" pitchFamily="34" charset="0"/>
              </a:endParaRPr>
            </a:p>
          </p:txBody>
        </p:sp>
      </p:grpSp>
      <p:grpSp>
        <p:nvGrpSpPr>
          <p:cNvPr id="66" name="Group 65">
            <a:extLst>
              <a:ext uri="{FF2B5EF4-FFF2-40B4-BE49-F238E27FC236}">
                <a16:creationId xmlns:a16="http://schemas.microsoft.com/office/drawing/2014/main" id="{94712A25-BE3C-1C62-1345-416F9610BA5E}"/>
              </a:ext>
              <a:ext uri="{C183D7F6-B498-43B3-948B-1728B52AA6E4}">
                <adec:decorative xmlns:adec="http://schemas.microsoft.com/office/drawing/2017/decorative" val="1"/>
              </a:ext>
            </a:extLst>
          </p:cNvPr>
          <p:cNvGrpSpPr/>
          <p:nvPr/>
        </p:nvGrpSpPr>
        <p:grpSpPr>
          <a:xfrm>
            <a:off x="6764104" y="3815557"/>
            <a:ext cx="198086" cy="198086"/>
            <a:chOff x="5638800" y="2296599"/>
            <a:chExt cx="914400" cy="914400"/>
          </a:xfrm>
        </p:grpSpPr>
        <p:sp>
          <p:nvSpPr>
            <p:cNvPr id="67" name="Oval 66">
              <a:extLst>
                <a:ext uri="{FF2B5EF4-FFF2-40B4-BE49-F238E27FC236}">
                  <a16:creationId xmlns:a16="http://schemas.microsoft.com/office/drawing/2014/main" id="{BA01772F-A47E-CD3B-0605-1B9B169A2232}"/>
                </a:ext>
                <a:ext uri="{C183D7F6-B498-43B3-948B-1728B52AA6E4}">
                  <adec:decorative xmlns:adec="http://schemas.microsoft.com/office/drawing/2017/decorative" val="1"/>
                </a:ext>
              </a:extLst>
            </p:cNvPr>
            <p:cNvSpPr/>
            <p:nvPr/>
          </p:nvSpPr>
          <p:spPr bwMode="auto">
            <a:xfrm>
              <a:off x="5638800" y="229659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defRPr/>
              </a:pPr>
              <a:endParaRPr lang="en-US" sz="375" kern="1200" err="1">
                <a:solidFill>
                  <a:srgbClr val="FFFFFF"/>
                </a:solidFill>
                <a:latin typeface="Segoe UI Semibold"/>
                <a:ea typeface="+mn-ea"/>
                <a:cs typeface="+mn-cs"/>
              </a:endParaRPr>
            </a:p>
          </p:txBody>
        </p:sp>
        <p:sp>
          <p:nvSpPr>
            <p:cNvPr id="68" name="Graphic 24">
              <a:extLst>
                <a:ext uri="{FF2B5EF4-FFF2-40B4-BE49-F238E27FC236}">
                  <a16:creationId xmlns:a16="http://schemas.microsoft.com/office/drawing/2014/main" id="{3B361A14-5CA7-0ABA-11DF-10464A83AB70}"/>
                </a:ext>
              </a:extLst>
            </p:cNvPr>
            <p:cNvSpPr>
              <a:spLocks noChangeAspect="1"/>
            </p:cNvSpPr>
            <p:nvPr/>
          </p:nvSpPr>
          <p:spPr>
            <a:xfrm>
              <a:off x="5890080" y="2519799"/>
              <a:ext cx="411841" cy="468000"/>
            </a:xfrm>
            <a:custGeom>
              <a:avLst/>
              <a:gdLst>
                <a:gd name="connsiteX0" fmla="*/ 80963 w 163449"/>
                <a:gd name="connsiteY0" fmla="*/ 23813 h 185737"/>
                <a:gd name="connsiteX1" fmla="*/ 161925 w 163449"/>
                <a:gd name="connsiteY1" fmla="*/ 104775 h 185737"/>
                <a:gd name="connsiteX2" fmla="*/ 80963 w 163449"/>
                <a:gd name="connsiteY2" fmla="*/ 185738 h 185737"/>
                <a:gd name="connsiteX3" fmla="*/ 0 w 163449"/>
                <a:gd name="connsiteY3" fmla="*/ 104775 h 185737"/>
                <a:gd name="connsiteX4" fmla="*/ 80963 w 163449"/>
                <a:gd name="connsiteY4" fmla="*/ 23813 h 185737"/>
                <a:gd name="connsiteX5" fmla="*/ 80963 w 163449"/>
                <a:gd name="connsiteY5" fmla="*/ 52388 h 185737"/>
                <a:gd name="connsiteX6" fmla="*/ 73885 w 163449"/>
                <a:gd name="connsiteY6" fmla="*/ 58560 h 185737"/>
                <a:gd name="connsiteX7" fmla="*/ 73819 w 163449"/>
                <a:gd name="connsiteY7" fmla="*/ 59531 h 185737"/>
                <a:gd name="connsiteX8" fmla="*/ 73819 w 163449"/>
                <a:gd name="connsiteY8" fmla="*/ 102394 h 185737"/>
                <a:gd name="connsiteX9" fmla="*/ 73885 w 163449"/>
                <a:gd name="connsiteY9" fmla="*/ 103365 h 185737"/>
                <a:gd name="connsiteX10" fmla="*/ 81936 w 163449"/>
                <a:gd name="connsiteY10" fmla="*/ 109469 h 185737"/>
                <a:gd name="connsiteX11" fmla="*/ 88040 w 163449"/>
                <a:gd name="connsiteY11" fmla="*/ 103365 h 185737"/>
                <a:gd name="connsiteX12" fmla="*/ 88106 w 163449"/>
                <a:gd name="connsiteY12" fmla="*/ 102394 h 185737"/>
                <a:gd name="connsiteX13" fmla="*/ 88106 w 163449"/>
                <a:gd name="connsiteY13" fmla="*/ 59531 h 185737"/>
                <a:gd name="connsiteX14" fmla="*/ 88040 w 163449"/>
                <a:gd name="connsiteY14" fmla="*/ 58560 h 185737"/>
                <a:gd name="connsiteX15" fmla="*/ 80963 w 163449"/>
                <a:gd name="connsiteY15" fmla="*/ 52388 h 185737"/>
                <a:gd name="connsiteX16" fmla="*/ 149257 w 163449"/>
                <a:gd name="connsiteY16" fmla="*/ 24984 h 185737"/>
                <a:gd name="connsiteX17" fmla="*/ 150038 w 163449"/>
                <a:gd name="connsiteY17" fmla="*/ 25565 h 185737"/>
                <a:gd name="connsiteX18" fmla="*/ 160982 w 163449"/>
                <a:gd name="connsiteY18" fmla="*/ 35090 h 185737"/>
                <a:gd name="connsiteX19" fmla="*/ 161707 w 163449"/>
                <a:gd name="connsiteY19" fmla="*/ 45167 h 185737"/>
                <a:gd name="connsiteX20" fmla="*/ 152371 w 163449"/>
                <a:gd name="connsiteY20" fmla="*/ 46453 h 185737"/>
                <a:gd name="connsiteX21" fmla="*/ 151600 w 163449"/>
                <a:gd name="connsiteY21" fmla="*/ 45872 h 185737"/>
                <a:gd name="connsiteX22" fmla="*/ 140656 w 163449"/>
                <a:gd name="connsiteY22" fmla="*/ 36347 h 185737"/>
                <a:gd name="connsiteX23" fmla="*/ 139985 w 163449"/>
                <a:gd name="connsiteY23" fmla="*/ 26267 h 185737"/>
                <a:gd name="connsiteX24" fmla="*/ 149257 w 163449"/>
                <a:gd name="connsiteY24" fmla="*/ 24984 h 185737"/>
                <a:gd name="connsiteX25" fmla="*/ 102394 w 163449"/>
                <a:gd name="connsiteY25" fmla="*/ 0 h 185737"/>
                <a:gd name="connsiteX26" fmla="*/ 109536 w 163449"/>
                <a:gd name="connsiteY26" fmla="*/ 7146 h 185737"/>
                <a:gd name="connsiteX27" fmla="*/ 103365 w 163449"/>
                <a:gd name="connsiteY27" fmla="*/ 14221 h 185737"/>
                <a:gd name="connsiteX28" fmla="*/ 102394 w 163449"/>
                <a:gd name="connsiteY28" fmla="*/ 14288 h 185737"/>
                <a:gd name="connsiteX29" fmla="*/ 59531 w 163449"/>
                <a:gd name="connsiteY29" fmla="*/ 14288 h 185737"/>
                <a:gd name="connsiteX30" fmla="*/ 52390 w 163449"/>
                <a:gd name="connsiteY30" fmla="*/ 7142 h 185737"/>
                <a:gd name="connsiteX31" fmla="*/ 58560 w 163449"/>
                <a:gd name="connsiteY31" fmla="*/ 67 h 185737"/>
                <a:gd name="connsiteX32" fmla="*/ 59531 w 163449"/>
                <a:gd name="connsiteY32" fmla="*/ 0 h 185737"/>
                <a:gd name="connsiteX33" fmla="*/ 102394 w 163449"/>
                <a:gd name="connsiteY33"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3449" h="185737">
                  <a:moveTo>
                    <a:pt x="80963" y="23813"/>
                  </a:moveTo>
                  <a:cubicBezTo>
                    <a:pt x="125677" y="23813"/>
                    <a:pt x="161925" y="60061"/>
                    <a:pt x="161925" y="104775"/>
                  </a:cubicBezTo>
                  <a:cubicBezTo>
                    <a:pt x="161925" y="149489"/>
                    <a:pt x="125677" y="185738"/>
                    <a:pt x="80963" y="185738"/>
                  </a:cubicBezTo>
                  <a:cubicBezTo>
                    <a:pt x="36248" y="185738"/>
                    <a:pt x="0" y="149489"/>
                    <a:pt x="0" y="104775"/>
                  </a:cubicBezTo>
                  <a:cubicBezTo>
                    <a:pt x="0" y="60061"/>
                    <a:pt x="36248" y="23813"/>
                    <a:pt x="80963" y="23813"/>
                  </a:cubicBezTo>
                  <a:close/>
                  <a:moveTo>
                    <a:pt x="80963" y="52388"/>
                  </a:moveTo>
                  <a:cubicBezTo>
                    <a:pt x="77393" y="52388"/>
                    <a:pt x="74371" y="55023"/>
                    <a:pt x="73885" y="58560"/>
                  </a:cubicBezTo>
                  <a:lnTo>
                    <a:pt x="73819" y="59531"/>
                  </a:lnTo>
                  <a:lnTo>
                    <a:pt x="73819" y="102394"/>
                  </a:lnTo>
                  <a:lnTo>
                    <a:pt x="73885" y="103365"/>
                  </a:lnTo>
                  <a:cubicBezTo>
                    <a:pt x="74424" y="107273"/>
                    <a:pt x="78028" y="110006"/>
                    <a:pt x="81936" y="109469"/>
                  </a:cubicBezTo>
                  <a:cubicBezTo>
                    <a:pt x="85109" y="109032"/>
                    <a:pt x="87603" y="106538"/>
                    <a:pt x="88040" y="103365"/>
                  </a:cubicBezTo>
                  <a:lnTo>
                    <a:pt x="88106" y="102394"/>
                  </a:lnTo>
                  <a:lnTo>
                    <a:pt x="88106" y="59531"/>
                  </a:lnTo>
                  <a:lnTo>
                    <a:pt x="88040" y="58560"/>
                  </a:lnTo>
                  <a:cubicBezTo>
                    <a:pt x="87554" y="55023"/>
                    <a:pt x="84532" y="52388"/>
                    <a:pt x="80963" y="52388"/>
                  </a:cubicBezTo>
                  <a:close/>
                  <a:moveTo>
                    <a:pt x="149257" y="24984"/>
                  </a:moveTo>
                  <a:lnTo>
                    <a:pt x="150038" y="25565"/>
                  </a:lnTo>
                  <a:lnTo>
                    <a:pt x="160982" y="35090"/>
                  </a:lnTo>
                  <a:cubicBezTo>
                    <a:pt x="163965" y="37673"/>
                    <a:pt x="164289" y="42184"/>
                    <a:pt x="161707" y="45167"/>
                  </a:cubicBezTo>
                  <a:cubicBezTo>
                    <a:pt x="159359" y="47878"/>
                    <a:pt x="155365" y="48429"/>
                    <a:pt x="152371" y="46453"/>
                  </a:cubicBezTo>
                  <a:lnTo>
                    <a:pt x="151600" y="45872"/>
                  </a:lnTo>
                  <a:lnTo>
                    <a:pt x="140656" y="36347"/>
                  </a:lnTo>
                  <a:cubicBezTo>
                    <a:pt x="137687" y="33749"/>
                    <a:pt x="137387" y="29236"/>
                    <a:pt x="139985" y="26267"/>
                  </a:cubicBezTo>
                  <a:cubicBezTo>
                    <a:pt x="142326" y="23592"/>
                    <a:pt x="146277" y="23045"/>
                    <a:pt x="149257" y="24984"/>
                  </a:cubicBezTo>
                  <a:close/>
                  <a:moveTo>
                    <a:pt x="102394" y="0"/>
                  </a:moveTo>
                  <a:cubicBezTo>
                    <a:pt x="106339" y="1"/>
                    <a:pt x="109537" y="3201"/>
                    <a:pt x="109536" y="7146"/>
                  </a:cubicBezTo>
                  <a:cubicBezTo>
                    <a:pt x="109535" y="10714"/>
                    <a:pt x="106900" y="13734"/>
                    <a:pt x="103365" y="14221"/>
                  </a:cubicBezTo>
                  <a:lnTo>
                    <a:pt x="102394" y="14288"/>
                  </a:lnTo>
                  <a:lnTo>
                    <a:pt x="59531" y="14288"/>
                  </a:lnTo>
                  <a:cubicBezTo>
                    <a:pt x="55586" y="14286"/>
                    <a:pt x="52388" y="11087"/>
                    <a:pt x="52390" y="7142"/>
                  </a:cubicBezTo>
                  <a:cubicBezTo>
                    <a:pt x="52391" y="3573"/>
                    <a:pt x="55025" y="553"/>
                    <a:pt x="58560" y="67"/>
                  </a:cubicBezTo>
                  <a:lnTo>
                    <a:pt x="59531" y="0"/>
                  </a:lnTo>
                  <a:lnTo>
                    <a:pt x="102394"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200" kern="1200">
                <a:solidFill>
                  <a:srgbClr val="FFFFFF"/>
                </a:solidFill>
                <a:latin typeface="Segoe UI"/>
                <a:cs typeface="Segoe UI" pitchFamily="34" charset="0"/>
              </a:endParaRPr>
            </a:p>
          </p:txBody>
        </p:sp>
      </p:grpSp>
      <p:sp>
        <p:nvSpPr>
          <p:cNvPr id="18" name="Oval 17">
            <a:extLst>
              <a:ext uri="{FF2B5EF4-FFF2-40B4-BE49-F238E27FC236}">
                <a16:creationId xmlns:a16="http://schemas.microsoft.com/office/drawing/2014/main" id="{0C1F7CAB-47B7-DDC0-EA51-F39DE275A382}"/>
              </a:ext>
              <a:ext uri="{C183D7F6-B498-43B3-948B-1728B52AA6E4}">
                <adec:decorative xmlns:adec="http://schemas.microsoft.com/office/drawing/2017/decorative" val="1"/>
              </a:ext>
            </a:extLst>
          </p:cNvPr>
          <p:cNvSpPr/>
          <p:nvPr/>
        </p:nvSpPr>
        <p:spPr bwMode="auto">
          <a:xfrm>
            <a:off x="824103" y="1696524"/>
            <a:ext cx="93323" cy="93323"/>
          </a:xfrm>
          <a:prstGeom prst="ellipse">
            <a:avLst/>
          </a:prstGeom>
          <a:solidFill>
            <a:srgbClr val="0576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75" fontAlgn="base">
              <a:spcBef>
                <a:spcPct val="0"/>
              </a:spcBef>
              <a:spcAft>
                <a:spcPct val="0"/>
              </a:spcAft>
              <a:buClrTx/>
              <a:defRPr/>
            </a:pPr>
            <a:endParaRPr lang="en-US" sz="788" b="1" kern="1200" err="1">
              <a:ln w="3175">
                <a:noFill/>
              </a:ln>
              <a:solidFill>
                <a:srgbClr val="FFFFFF"/>
              </a:solidFill>
              <a:latin typeface="Segoe UI Semibold"/>
              <a:cs typeface="Segoe UI" pitchFamily="34" charset="0"/>
            </a:endParaRPr>
          </a:p>
        </p:txBody>
      </p:sp>
      <p:sp>
        <p:nvSpPr>
          <p:cNvPr id="22" name="Oval 21">
            <a:extLst>
              <a:ext uri="{FF2B5EF4-FFF2-40B4-BE49-F238E27FC236}">
                <a16:creationId xmlns:a16="http://schemas.microsoft.com/office/drawing/2014/main" id="{7D85F6EC-1CD7-D27B-160D-F564105102BC}"/>
              </a:ext>
              <a:ext uri="{C183D7F6-B498-43B3-948B-1728B52AA6E4}">
                <adec:decorative xmlns:adec="http://schemas.microsoft.com/office/drawing/2017/decorative" val="1"/>
              </a:ext>
            </a:extLst>
          </p:cNvPr>
          <p:cNvSpPr/>
          <p:nvPr/>
        </p:nvSpPr>
        <p:spPr bwMode="auto">
          <a:xfrm>
            <a:off x="2550921" y="1702853"/>
            <a:ext cx="93323" cy="93323"/>
          </a:xfrm>
          <a:prstGeom prst="ellipse">
            <a:avLst/>
          </a:prstGeom>
          <a:solidFill>
            <a:srgbClr val="0576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75" fontAlgn="base">
              <a:spcBef>
                <a:spcPct val="0"/>
              </a:spcBef>
              <a:spcAft>
                <a:spcPct val="0"/>
              </a:spcAft>
              <a:buClrTx/>
              <a:defRPr/>
            </a:pPr>
            <a:endParaRPr lang="en-US" sz="788" b="1" kern="1200" err="1">
              <a:ln w="3175">
                <a:noFill/>
              </a:ln>
              <a:solidFill>
                <a:srgbClr val="FFFFFF"/>
              </a:solidFill>
              <a:latin typeface="Segoe UI Semibold"/>
              <a:cs typeface="Segoe UI" pitchFamily="34" charset="0"/>
            </a:endParaRPr>
          </a:p>
        </p:txBody>
      </p:sp>
      <p:sp>
        <p:nvSpPr>
          <p:cNvPr id="23" name="Oval 22">
            <a:extLst>
              <a:ext uri="{FF2B5EF4-FFF2-40B4-BE49-F238E27FC236}">
                <a16:creationId xmlns:a16="http://schemas.microsoft.com/office/drawing/2014/main" id="{A7EAFB0E-4215-1F76-FCF9-3EEA063DD0DB}"/>
              </a:ext>
              <a:ext uri="{C183D7F6-B498-43B3-948B-1728B52AA6E4}">
                <adec:decorative xmlns:adec="http://schemas.microsoft.com/office/drawing/2017/decorative" val="1"/>
              </a:ext>
            </a:extLst>
          </p:cNvPr>
          <p:cNvSpPr/>
          <p:nvPr/>
        </p:nvSpPr>
        <p:spPr bwMode="auto">
          <a:xfrm>
            <a:off x="4277739" y="1702853"/>
            <a:ext cx="93323" cy="93323"/>
          </a:xfrm>
          <a:prstGeom prst="ellipse">
            <a:avLst/>
          </a:prstGeom>
          <a:solidFill>
            <a:srgbClr val="0576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75" fontAlgn="base">
              <a:spcBef>
                <a:spcPct val="0"/>
              </a:spcBef>
              <a:spcAft>
                <a:spcPct val="0"/>
              </a:spcAft>
              <a:buClrTx/>
              <a:defRPr/>
            </a:pPr>
            <a:endParaRPr lang="en-US" sz="788" b="1" kern="1200" err="1">
              <a:ln w="3175">
                <a:noFill/>
              </a:ln>
              <a:solidFill>
                <a:srgbClr val="FFFFFF"/>
              </a:solidFill>
              <a:latin typeface="Segoe UI Semibold"/>
              <a:cs typeface="Segoe UI" pitchFamily="34" charset="0"/>
            </a:endParaRPr>
          </a:p>
        </p:txBody>
      </p:sp>
      <p:sp>
        <p:nvSpPr>
          <p:cNvPr id="25" name="Oval 24">
            <a:extLst>
              <a:ext uri="{FF2B5EF4-FFF2-40B4-BE49-F238E27FC236}">
                <a16:creationId xmlns:a16="http://schemas.microsoft.com/office/drawing/2014/main" id="{40D31D1F-E466-8B87-5C2C-3197D0396543}"/>
              </a:ext>
              <a:ext uri="{C183D7F6-B498-43B3-948B-1728B52AA6E4}">
                <adec:decorative xmlns:adec="http://schemas.microsoft.com/office/drawing/2017/decorative" val="1"/>
              </a:ext>
            </a:extLst>
          </p:cNvPr>
          <p:cNvSpPr/>
          <p:nvPr/>
        </p:nvSpPr>
        <p:spPr bwMode="auto">
          <a:xfrm>
            <a:off x="5771698" y="2739314"/>
            <a:ext cx="93323" cy="93323"/>
          </a:xfrm>
          <a:prstGeom prst="ellipse">
            <a:avLst/>
          </a:prstGeom>
          <a:solidFill>
            <a:srgbClr val="0576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75" fontAlgn="base">
              <a:spcBef>
                <a:spcPct val="0"/>
              </a:spcBef>
              <a:spcAft>
                <a:spcPct val="0"/>
              </a:spcAft>
              <a:buClrTx/>
              <a:defRPr/>
            </a:pPr>
            <a:endParaRPr lang="en-US" sz="788" b="1" kern="1200" err="1">
              <a:ln w="3175">
                <a:noFill/>
              </a:ln>
              <a:solidFill>
                <a:srgbClr val="FFFFFF"/>
              </a:solidFill>
              <a:latin typeface="Segoe UI Semibold"/>
              <a:cs typeface="Segoe UI" pitchFamily="34" charset="0"/>
            </a:endParaRPr>
          </a:p>
        </p:txBody>
      </p:sp>
      <p:sp>
        <p:nvSpPr>
          <p:cNvPr id="26" name="Oval 25">
            <a:extLst>
              <a:ext uri="{FF2B5EF4-FFF2-40B4-BE49-F238E27FC236}">
                <a16:creationId xmlns:a16="http://schemas.microsoft.com/office/drawing/2014/main" id="{CA751FD5-7176-1DD8-6A7C-B7E9D638B29E}"/>
              </a:ext>
              <a:ext uri="{C183D7F6-B498-43B3-948B-1728B52AA6E4}">
                <adec:decorative xmlns:adec="http://schemas.microsoft.com/office/drawing/2017/decorative" val="1"/>
              </a:ext>
            </a:extLst>
          </p:cNvPr>
          <p:cNvSpPr/>
          <p:nvPr/>
        </p:nvSpPr>
        <p:spPr bwMode="auto">
          <a:xfrm>
            <a:off x="2550919" y="2739313"/>
            <a:ext cx="93323" cy="93323"/>
          </a:xfrm>
          <a:prstGeom prst="ellipse">
            <a:avLst/>
          </a:prstGeom>
          <a:solidFill>
            <a:srgbClr val="0576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75" fontAlgn="base">
              <a:spcBef>
                <a:spcPct val="0"/>
              </a:spcBef>
              <a:spcAft>
                <a:spcPct val="0"/>
              </a:spcAft>
              <a:buClrTx/>
              <a:defRPr/>
            </a:pPr>
            <a:endParaRPr lang="en-US" sz="788" b="1" kern="1200" err="1">
              <a:ln w="3175">
                <a:noFill/>
              </a:ln>
              <a:solidFill>
                <a:srgbClr val="FFFFFF"/>
              </a:solidFill>
              <a:latin typeface="Segoe UI Semibold"/>
              <a:cs typeface="Segoe UI" pitchFamily="34" charset="0"/>
            </a:endParaRPr>
          </a:p>
        </p:txBody>
      </p:sp>
      <p:sp>
        <p:nvSpPr>
          <p:cNvPr id="27" name="Oval 26">
            <a:extLst>
              <a:ext uri="{FF2B5EF4-FFF2-40B4-BE49-F238E27FC236}">
                <a16:creationId xmlns:a16="http://schemas.microsoft.com/office/drawing/2014/main" id="{DE29F7CE-EB78-CBB4-85DC-461022FCEE20}"/>
              </a:ext>
              <a:ext uri="{C183D7F6-B498-43B3-948B-1728B52AA6E4}">
                <adec:decorative xmlns:adec="http://schemas.microsoft.com/office/drawing/2017/decorative" val="1"/>
              </a:ext>
            </a:extLst>
          </p:cNvPr>
          <p:cNvSpPr/>
          <p:nvPr/>
        </p:nvSpPr>
        <p:spPr bwMode="auto">
          <a:xfrm>
            <a:off x="4280710" y="2743595"/>
            <a:ext cx="93323" cy="93323"/>
          </a:xfrm>
          <a:prstGeom prst="ellipse">
            <a:avLst/>
          </a:prstGeom>
          <a:solidFill>
            <a:srgbClr val="0576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75" fontAlgn="base">
              <a:spcBef>
                <a:spcPct val="0"/>
              </a:spcBef>
              <a:spcAft>
                <a:spcPct val="0"/>
              </a:spcAft>
              <a:buClrTx/>
              <a:defRPr/>
            </a:pPr>
            <a:endParaRPr lang="en-US" sz="788" b="1" kern="1200" err="1">
              <a:ln w="3175">
                <a:noFill/>
              </a:ln>
              <a:solidFill>
                <a:srgbClr val="FFFFFF"/>
              </a:solidFill>
              <a:latin typeface="Segoe UI Semibold"/>
              <a:cs typeface="Segoe UI" pitchFamily="34" charset="0"/>
            </a:endParaRPr>
          </a:p>
        </p:txBody>
      </p:sp>
      <p:sp>
        <p:nvSpPr>
          <p:cNvPr id="29" name="Oval 28">
            <a:extLst>
              <a:ext uri="{FF2B5EF4-FFF2-40B4-BE49-F238E27FC236}">
                <a16:creationId xmlns:a16="http://schemas.microsoft.com/office/drawing/2014/main" id="{8339ACB4-F30C-0DD3-9896-480B5CFFD879}"/>
              </a:ext>
              <a:ext uri="{C183D7F6-B498-43B3-948B-1728B52AA6E4}">
                <adec:decorative xmlns:adec="http://schemas.microsoft.com/office/drawing/2017/decorative" val="1"/>
              </a:ext>
            </a:extLst>
          </p:cNvPr>
          <p:cNvSpPr/>
          <p:nvPr/>
        </p:nvSpPr>
        <p:spPr bwMode="auto">
          <a:xfrm>
            <a:off x="2550919" y="3867938"/>
            <a:ext cx="93323" cy="93323"/>
          </a:xfrm>
          <a:prstGeom prst="ellipse">
            <a:avLst/>
          </a:prstGeom>
          <a:solidFill>
            <a:srgbClr val="C1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75" fontAlgn="base">
              <a:spcBef>
                <a:spcPct val="0"/>
              </a:spcBef>
              <a:spcAft>
                <a:spcPct val="0"/>
              </a:spcAft>
              <a:buClrTx/>
              <a:defRPr/>
            </a:pPr>
            <a:endParaRPr lang="en-US" sz="788" b="1" kern="1200" err="1">
              <a:ln w="3175">
                <a:noFill/>
              </a:ln>
              <a:solidFill>
                <a:srgbClr val="FFFFFF"/>
              </a:solidFill>
              <a:latin typeface="Segoe UI Semibold"/>
              <a:cs typeface="Segoe UI" pitchFamily="34" charset="0"/>
            </a:endParaRPr>
          </a:p>
        </p:txBody>
      </p:sp>
      <p:sp>
        <p:nvSpPr>
          <p:cNvPr id="30" name="Oval 29">
            <a:extLst>
              <a:ext uri="{FF2B5EF4-FFF2-40B4-BE49-F238E27FC236}">
                <a16:creationId xmlns:a16="http://schemas.microsoft.com/office/drawing/2014/main" id="{A8D4D7C1-7511-7EB3-9660-EDCBA8295B99}"/>
              </a:ext>
              <a:ext uri="{C183D7F6-B498-43B3-948B-1728B52AA6E4}">
                <adec:decorative xmlns:adec="http://schemas.microsoft.com/office/drawing/2017/decorative" val="1"/>
              </a:ext>
            </a:extLst>
          </p:cNvPr>
          <p:cNvSpPr/>
          <p:nvPr/>
        </p:nvSpPr>
        <p:spPr bwMode="auto">
          <a:xfrm>
            <a:off x="4277057" y="3867938"/>
            <a:ext cx="93323" cy="93323"/>
          </a:xfrm>
          <a:prstGeom prst="ellipse">
            <a:avLst/>
          </a:prstGeom>
          <a:solidFill>
            <a:srgbClr val="C1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75" fontAlgn="base">
              <a:spcBef>
                <a:spcPct val="0"/>
              </a:spcBef>
              <a:spcAft>
                <a:spcPct val="0"/>
              </a:spcAft>
              <a:buClrTx/>
              <a:defRPr/>
            </a:pPr>
            <a:endParaRPr lang="en-US" sz="788" b="1" kern="1200" err="1">
              <a:ln w="3175">
                <a:noFill/>
              </a:ln>
              <a:solidFill>
                <a:srgbClr val="FFFFFF"/>
              </a:solidFill>
              <a:latin typeface="Segoe UI Semibold"/>
              <a:cs typeface="Segoe UI" pitchFamily="34" charset="0"/>
            </a:endParaRPr>
          </a:p>
        </p:txBody>
      </p:sp>
      <p:sp>
        <p:nvSpPr>
          <p:cNvPr id="34" name="Oval 33">
            <a:extLst>
              <a:ext uri="{FF2B5EF4-FFF2-40B4-BE49-F238E27FC236}">
                <a16:creationId xmlns:a16="http://schemas.microsoft.com/office/drawing/2014/main" id="{BD8AC47D-F57B-C7BF-5272-FC717D6C93C7}"/>
              </a:ext>
              <a:ext uri="{C183D7F6-B498-43B3-948B-1728B52AA6E4}">
                <adec:decorative xmlns:adec="http://schemas.microsoft.com/office/drawing/2017/decorative" val="1"/>
              </a:ext>
            </a:extLst>
          </p:cNvPr>
          <p:cNvSpPr/>
          <p:nvPr/>
        </p:nvSpPr>
        <p:spPr bwMode="auto">
          <a:xfrm>
            <a:off x="5949744" y="3863909"/>
            <a:ext cx="93323" cy="93323"/>
          </a:xfrm>
          <a:prstGeom prst="ellipse">
            <a:avLst/>
          </a:prstGeom>
          <a:solidFill>
            <a:srgbClr val="C1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75" fontAlgn="base">
              <a:spcBef>
                <a:spcPct val="0"/>
              </a:spcBef>
              <a:spcAft>
                <a:spcPct val="0"/>
              </a:spcAft>
              <a:buClrTx/>
              <a:defRPr/>
            </a:pPr>
            <a:endParaRPr lang="en-US" sz="788" b="1" kern="1200" err="1">
              <a:ln w="3175">
                <a:noFill/>
              </a:ln>
              <a:solidFill>
                <a:srgbClr val="FFFFFF"/>
              </a:solidFill>
              <a:latin typeface="Segoe UI Semibold"/>
              <a:cs typeface="Segoe UI" pitchFamily="34" charset="0"/>
            </a:endParaRPr>
          </a:p>
        </p:txBody>
      </p:sp>
      <p:sp>
        <p:nvSpPr>
          <p:cNvPr id="35" name="Oval 34">
            <a:extLst>
              <a:ext uri="{FF2B5EF4-FFF2-40B4-BE49-F238E27FC236}">
                <a16:creationId xmlns:a16="http://schemas.microsoft.com/office/drawing/2014/main" id="{C983FD0D-428D-BFC0-84EB-5B7CD05CF6DA}"/>
              </a:ext>
              <a:ext uri="{C183D7F6-B498-43B3-948B-1728B52AA6E4}">
                <adec:decorative xmlns:adec="http://schemas.microsoft.com/office/drawing/2017/decorative" val="1"/>
              </a:ext>
            </a:extLst>
          </p:cNvPr>
          <p:cNvSpPr/>
          <p:nvPr/>
        </p:nvSpPr>
        <p:spPr bwMode="auto">
          <a:xfrm>
            <a:off x="7683228" y="3863909"/>
            <a:ext cx="93323" cy="93323"/>
          </a:xfrm>
          <a:prstGeom prst="ellipse">
            <a:avLst/>
          </a:prstGeom>
          <a:solidFill>
            <a:srgbClr val="C1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75" fontAlgn="base">
              <a:spcBef>
                <a:spcPct val="0"/>
              </a:spcBef>
              <a:spcAft>
                <a:spcPct val="0"/>
              </a:spcAft>
              <a:buClrTx/>
              <a:defRPr/>
            </a:pPr>
            <a:endParaRPr lang="en-US" sz="788" b="1" kern="1200" err="1">
              <a:ln w="3175">
                <a:noFill/>
              </a:ln>
              <a:solidFill>
                <a:srgbClr val="FFFFFF"/>
              </a:solidFill>
              <a:latin typeface="Segoe UI Semibold"/>
              <a:cs typeface="Segoe UI" pitchFamily="34" charset="0"/>
            </a:endParaRPr>
          </a:p>
        </p:txBody>
      </p:sp>
      <p:sp>
        <p:nvSpPr>
          <p:cNvPr id="5" name="Graphic 247">
            <a:extLst>
              <a:ext uri="{FF2B5EF4-FFF2-40B4-BE49-F238E27FC236}">
                <a16:creationId xmlns:a16="http://schemas.microsoft.com/office/drawing/2014/main" id="{B59389C6-9C78-1AF3-51AE-D4143965C90B}"/>
              </a:ext>
              <a:ext uri="{C183D7F6-B498-43B3-948B-1728B52AA6E4}">
                <adec:decorative xmlns:adec="http://schemas.microsoft.com/office/drawing/2017/decorative" val="1"/>
              </a:ext>
            </a:extLst>
          </p:cNvPr>
          <p:cNvSpPr/>
          <p:nvPr/>
        </p:nvSpPr>
        <p:spPr>
          <a:xfrm flipH="1">
            <a:off x="1514352" y="1309812"/>
            <a:ext cx="157690" cy="140165"/>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chemeClr val="tx1"/>
          </a:solidFill>
          <a:ln w="19050" cap="rnd">
            <a:no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buClrTx/>
              <a:defRPr/>
            </a:pPr>
            <a:endParaRPr lang="en-US" sz="1050">
              <a:solidFill>
                <a:srgbClr val="0078D4"/>
              </a:solidFill>
              <a:latin typeface="Segoe UI Semibold"/>
            </a:endParaRPr>
          </a:p>
        </p:txBody>
      </p:sp>
      <p:cxnSp>
        <p:nvCxnSpPr>
          <p:cNvPr id="8" name="Straight Connector 7">
            <a:extLst>
              <a:ext uri="{FF2B5EF4-FFF2-40B4-BE49-F238E27FC236}">
                <a16:creationId xmlns:a16="http://schemas.microsoft.com/office/drawing/2014/main" id="{2AB18C7A-B57D-D0C3-973C-813FB95D47BF}"/>
              </a:ext>
              <a:ext uri="{C183D7F6-B498-43B3-948B-1728B52AA6E4}">
                <adec:decorative xmlns:adec="http://schemas.microsoft.com/office/drawing/2017/decorative" val="1"/>
              </a:ext>
            </a:extLst>
          </p:cNvPr>
          <p:cNvCxnSpPr>
            <a:cxnSpLocks/>
          </p:cNvCxnSpPr>
          <p:nvPr/>
        </p:nvCxnSpPr>
        <p:spPr>
          <a:xfrm>
            <a:off x="873347" y="1380888"/>
            <a:ext cx="0" cy="325828"/>
          </a:xfrm>
          <a:prstGeom prst="line">
            <a:avLst/>
          </a:prstGeom>
          <a:ln w="12700">
            <a:solidFill>
              <a:schemeClr val="tx1"/>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793C802-DF90-0906-F30D-41E3F865FFF0}"/>
              </a:ext>
            </a:extLst>
          </p:cNvPr>
          <p:cNvSpPr/>
          <p:nvPr/>
        </p:nvSpPr>
        <p:spPr bwMode="auto">
          <a:xfrm>
            <a:off x="969003" y="1262602"/>
            <a:ext cx="607384" cy="2075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defTabSz="1028700">
              <a:buClrTx/>
              <a:tabLst>
                <a:tab pos="1028700" algn="l"/>
              </a:tabLst>
              <a:defRPr/>
            </a:pPr>
            <a:r>
              <a:rPr lang="en-US" sz="900" kern="1200" dirty="0">
                <a:ln w="3175">
                  <a:noFill/>
                </a:ln>
                <a:gradFill>
                  <a:gsLst>
                    <a:gs pos="0">
                      <a:srgbClr val="D59ED7"/>
                    </a:gs>
                    <a:gs pos="80000">
                      <a:srgbClr val="8DC8E8"/>
                    </a:gs>
                  </a:gsLst>
                  <a:path path="circle">
                    <a:fillToRect l="100000" t="100000"/>
                  </a:path>
                </a:gradFill>
                <a:latin typeface="Segoe UI Semibold"/>
                <a:ea typeface="+mn-ea"/>
                <a:cs typeface="Segoe UI" panose="020B0502040204020203" pitchFamily="34" charset="0"/>
              </a:rPr>
              <a:t>Start here</a:t>
            </a:r>
          </a:p>
        </p:txBody>
      </p:sp>
      <p:sp>
        <p:nvSpPr>
          <p:cNvPr id="3" name="TextBox 2">
            <a:extLst>
              <a:ext uri="{FF2B5EF4-FFF2-40B4-BE49-F238E27FC236}">
                <a16:creationId xmlns:a16="http://schemas.microsoft.com/office/drawing/2014/main" id="{A6359F5C-8F99-7F83-0C24-BC064F5FE8E9}"/>
              </a:ext>
              <a:ext uri="{C183D7F6-B498-43B3-948B-1728B52AA6E4}">
                <adec:decorative xmlns:adec="http://schemas.microsoft.com/office/drawing/2017/decorative" val="0"/>
              </a:ext>
            </a:extLst>
          </p:cNvPr>
          <p:cNvSpPr txBox="1"/>
          <p:nvPr/>
        </p:nvSpPr>
        <p:spPr>
          <a:xfrm>
            <a:off x="526615" y="1851930"/>
            <a:ext cx="858052" cy="438582"/>
          </a:xfrm>
          <a:prstGeom prst="rect">
            <a:avLst/>
          </a:prstGeom>
          <a:noFill/>
        </p:spPr>
        <p:txBody>
          <a:bodyPr wrap="square" lIns="0" rIns="0" anchor="t">
            <a:spAutoFit/>
          </a:bodyPr>
          <a:lstStyle/>
          <a:p>
            <a:pPr defTabSz="685800">
              <a:buClrTx/>
              <a:defRPr/>
            </a:pPr>
            <a:r>
              <a:rPr lang="en-US" sz="750" dirty="0">
                <a:solidFill>
                  <a:srgbClr val="FFFFFF"/>
                </a:solidFill>
                <a:latin typeface="Segoe UI Semibold"/>
                <a:ea typeface="+mn-ea"/>
                <a:cs typeface="+mn-cs"/>
              </a:rPr>
              <a:t>Find out how to get access to a new test environment</a:t>
            </a:r>
          </a:p>
        </p:txBody>
      </p:sp>
      <p:sp>
        <p:nvSpPr>
          <p:cNvPr id="4" name="TextBox 3">
            <a:extLst>
              <a:ext uri="{FF2B5EF4-FFF2-40B4-BE49-F238E27FC236}">
                <a16:creationId xmlns:a16="http://schemas.microsoft.com/office/drawing/2014/main" id="{E23A0E1A-E142-266A-3455-7AFCD305B463}"/>
              </a:ext>
              <a:ext uri="{C183D7F6-B498-43B3-948B-1728B52AA6E4}">
                <adec:decorative xmlns:adec="http://schemas.microsoft.com/office/drawing/2017/decorative" val="0"/>
              </a:ext>
            </a:extLst>
          </p:cNvPr>
          <p:cNvSpPr txBox="1"/>
          <p:nvPr/>
        </p:nvSpPr>
        <p:spPr>
          <a:xfrm>
            <a:off x="2275102" y="1851930"/>
            <a:ext cx="754190" cy="438582"/>
          </a:xfrm>
          <a:prstGeom prst="rect">
            <a:avLst/>
          </a:prstGeom>
          <a:noFill/>
        </p:spPr>
        <p:txBody>
          <a:bodyPr wrap="square" lIns="0" rIns="0" anchor="t">
            <a:spAutoFit/>
          </a:bodyPr>
          <a:lstStyle>
            <a:defPPr>
              <a:defRPr lang="en-US"/>
            </a:defPPr>
            <a:lvl1pPr marR="0" lvl="0" indent="0" defTabSz="914400" fontAlgn="auto">
              <a:lnSpc>
                <a:spcPct val="100000"/>
              </a:lnSpc>
              <a:spcBef>
                <a:spcPts val="0"/>
              </a:spcBef>
              <a:spcAft>
                <a:spcPts val="0"/>
              </a:spcAft>
              <a:buClrTx/>
              <a:buSzTx/>
              <a:buFontTx/>
              <a:buNone/>
              <a:tabLst/>
              <a:defRPr kumimoji="0" sz="1200" b="0" i="0" u="none" strike="noStrike" kern="0" cap="none" spc="0" normalizeH="0" baseline="0">
                <a:ln>
                  <a:noFill/>
                </a:ln>
                <a:effectLst/>
                <a:uLnTx/>
                <a:uFillTx/>
                <a:latin typeface="+mj-lt"/>
              </a:defRPr>
            </a:lvl1pPr>
          </a:lstStyle>
          <a:p>
            <a:pPr defTabSz="685800">
              <a:defRPr/>
            </a:pPr>
            <a:r>
              <a:rPr lang="en-US" sz="750" dirty="0">
                <a:solidFill>
                  <a:srgbClr val="FFFFFF"/>
                </a:solidFill>
                <a:latin typeface="Segoe UI Semibold"/>
                <a:ea typeface="+mn-ea"/>
                <a:cs typeface="+mn-cs"/>
              </a:rPr>
              <a:t>Raise a ticket </a:t>
            </a:r>
            <a:br>
              <a:rPr lang="en-US" sz="750" dirty="0">
                <a:solidFill>
                  <a:srgbClr val="FFFFFF"/>
                </a:solidFill>
                <a:latin typeface="Segoe UI Semibold"/>
                <a:ea typeface="+mn-ea"/>
                <a:cs typeface="+mn-cs"/>
              </a:rPr>
            </a:br>
            <a:r>
              <a:rPr lang="en-US" sz="750" dirty="0">
                <a:solidFill>
                  <a:srgbClr val="FFFFFF"/>
                </a:solidFill>
                <a:latin typeface="Segoe UI Semibold"/>
                <a:ea typeface="+mn-ea"/>
                <a:cs typeface="+mn-cs"/>
              </a:rPr>
              <a:t>to request a new environment</a:t>
            </a:r>
          </a:p>
        </p:txBody>
      </p:sp>
      <p:sp>
        <p:nvSpPr>
          <p:cNvPr id="6" name="TextBox 5">
            <a:extLst>
              <a:ext uri="{FF2B5EF4-FFF2-40B4-BE49-F238E27FC236}">
                <a16:creationId xmlns:a16="http://schemas.microsoft.com/office/drawing/2014/main" id="{DD453463-4149-5BB8-E8CF-E29DC0450CE3}"/>
              </a:ext>
              <a:ext uri="{C183D7F6-B498-43B3-948B-1728B52AA6E4}">
                <adec:decorative xmlns:adec="http://schemas.microsoft.com/office/drawing/2017/decorative" val="0"/>
              </a:ext>
            </a:extLst>
          </p:cNvPr>
          <p:cNvSpPr txBox="1"/>
          <p:nvPr/>
        </p:nvSpPr>
        <p:spPr>
          <a:xfrm>
            <a:off x="4025937" y="1851930"/>
            <a:ext cx="754189" cy="438582"/>
          </a:xfrm>
          <a:prstGeom prst="rect">
            <a:avLst/>
          </a:prstGeom>
          <a:noFill/>
        </p:spPr>
        <p:txBody>
          <a:bodyPr wrap="square" lIns="0" rIns="0" anchor="t">
            <a:spAutoFit/>
          </a:bodyPr>
          <a:lstStyle>
            <a:defPPr>
              <a:defRPr lang="en-US"/>
            </a:defPPr>
            <a:lvl1pPr marR="0" lvl="0" indent="0" defTabSz="914400" fontAlgn="auto">
              <a:lnSpc>
                <a:spcPct val="100000"/>
              </a:lnSpc>
              <a:spcBef>
                <a:spcPts val="0"/>
              </a:spcBef>
              <a:spcAft>
                <a:spcPts val="0"/>
              </a:spcAft>
              <a:buClrTx/>
              <a:buSzTx/>
              <a:buFontTx/>
              <a:buNone/>
              <a:tabLst/>
              <a:defRPr kumimoji="0" sz="1200" b="0" i="0" u="none" strike="noStrike" kern="0" cap="none" spc="0" normalizeH="0" baseline="0">
                <a:ln>
                  <a:noFill/>
                </a:ln>
                <a:effectLst/>
                <a:uLnTx/>
                <a:uFillTx/>
                <a:latin typeface="+mj-lt"/>
              </a:defRPr>
            </a:lvl1pPr>
          </a:lstStyle>
          <a:p>
            <a:pPr defTabSz="685800">
              <a:defRPr/>
            </a:pPr>
            <a:r>
              <a:rPr lang="en-US" sz="750" dirty="0">
                <a:solidFill>
                  <a:srgbClr val="FFFFFF"/>
                </a:solidFill>
                <a:latin typeface="Segoe UI Semibold"/>
                <a:ea typeface="+mn-ea"/>
                <a:cs typeface="+mn-cs"/>
              </a:rPr>
              <a:t>Provide details about the application</a:t>
            </a:r>
          </a:p>
        </p:txBody>
      </p:sp>
      <p:sp>
        <p:nvSpPr>
          <p:cNvPr id="7" name="TextBox 6">
            <a:extLst>
              <a:ext uri="{FF2B5EF4-FFF2-40B4-BE49-F238E27FC236}">
                <a16:creationId xmlns:a16="http://schemas.microsoft.com/office/drawing/2014/main" id="{D466C7CB-6559-51D8-5576-76195E6EB8DC}"/>
              </a:ext>
              <a:ext uri="{C183D7F6-B498-43B3-948B-1728B52AA6E4}">
                <adec:decorative xmlns:adec="http://schemas.microsoft.com/office/drawing/2017/decorative" val="0"/>
              </a:ext>
            </a:extLst>
          </p:cNvPr>
          <p:cNvSpPr txBox="1"/>
          <p:nvPr/>
        </p:nvSpPr>
        <p:spPr>
          <a:xfrm>
            <a:off x="2275102" y="2885270"/>
            <a:ext cx="975189" cy="438582"/>
          </a:xfrm>
          <a:prstGeom prst="rect">
            <a:avLst/>
          </a:prstGeom>
          <a:noFill/>
        </p:spPr>
        <p:txBody>
          <a:bodyPr wrap="square" lIns="0" rIns="0" anchor="t">
            <a:spAutoFit/>
          </a:bodyPr>
          <a:lstStyle>
            <a:defPPr>
              <a:defRPr lang="en-US"/>
            </a:defPPr>
            <a:lvl1pPr marR="0" lvl="0" indent="0" defTabSz="914400" fontAlgn="auto">
              <a:lnSpc>
                <a:spcPct val="100000"/>
              </a:lnSpc>
              <a:spcBef>
                <a:spcPts val="0"/>
              </a:spcBef>
              <a:spcAft>
                <a:spcPts val="0"/>
              </a:spcAft>
              <a:buClrTx/>
              <a:buSzTx/>
              <a:buFontTx/>
              <a:buNone/>
              <a:tabLst/>
              <a:defRPr kumimoji="0" sz="1200" b="0" i="0" u="none" strike="noStrike" kern="0" cap="none" spc="0" normalizeH="0" baseline="0">
                <a:ln>
                  <a:noFill/>
                </a:ln>
                <a:effectLst/>
                <a:uLnTx/>
                <a:uFillTx/>
                <a:latin typeface="+mj-lt"/>
              </a:defRPr>
            </a:lvl1pPr>
          </a:lstStyle>
          <a:p>
            <a:pPr defTabSz="685800">
              <a:defRPr/>
            </a:pPr>
            <a:r>
              <a:rPr lang="en-US" sz="750" dirty="0">
                <a:solidFill>
                  <a:srgbClr val="FFFFFF"/>
                </a:solidFill>
                <a:latin typeface="Segoe UI Semibold"/>
                <a:ea typeface="+mn-ea"/>
                <a:cs typeface="+mn-cs"/>
              </a:rPr>
              <a:t>Wait for admins to create and configure infrastructure</a:t>
            </a:r>
          </a:p>
        </p:txBody>
      </p:sp>
      <p:sp>
        <p:nvSpPr>
          <p:cNvPr id="11" name="TextBox 10">
            <a:extLst>
              <a:ext uri="{FF2B5EF4-FFF2-40B4-BE49-F238E27FC236}">
                <a16:creationId xmlns:a16="http://schemas.microsoft.com/office/drawing/2014/main" id="{6391DC8E-9D82-75BE-4D52-7F2BAE38EBE9}"/>
              </a:ext>
              <a:ext uri="{C183D7F6-B498-43B3-948B-1728B52AA6E4}">
                <adec:decorative xmlns:adec="http://schemas.microsoft.com/office/drawing/2017/decorative" val="0"/>
              </a:ext>
            </a:extLst>
          </p:cNvPr>
          <p:cNvSpPr txBox="1"/>
          <p:nvPr/>
        </p:nvSpPr>
        <p:spPr>
          <a:xfrm>
            <a:off x="4025936" y="2885270"/>
            <a:ext cx="828236" cy="438582"/>
          </a:xfrm>
          <a:prstGeom prst="rect">
            <a:avLst/>
          </a:prstGeom>
          <a:noFill/>
        </p:spPr>
        <p:txBody>
          <a:bodyPr wrap="square" lIns="0" rIns="0" anchor="t">
            <a:spAutoFit/>
          </a:bodyPr>
          <a:lstStyle>
            <a:defPPr>
              <a:defRPr lang="en-US"/>
            </a:defPPr>
            <a:lvl1pPr marR="0" lvl="0" indent="0" defTabSz="914400" fontAlgn="auto">
              <a:lnSpc>
                <a:spcPct val="100000"/>
              </a:lnSpc>
              <a:spcBef>
                <a:spcPts val="0"/>
              </a:spcBef>
              <a:spcAft>
                <a:spcPts val="0"/>
              </a:spcAft>
              <a:buClrTx/>
              <a:buSzTx/>
              <a:buFontTx/>
              <a:buNone/>
              <a:tabLst/>
              <a:defRPr kumimoji="0" sz="1200" b="0" i="0" u="none" strike="noStrike" kern="0" cap="none" spc="0" normalizeH="0" baseline="0">
                <a:ln>
                  <a:noFill/>
                </a:ln>
                <a:effectLst/>
                <a:uLnTx/>
                <a:uFillTx/>
                <a:latin typeface="+mj-lt"/>
              </a:defRPr>
            </a:lvl1pPr>
          </a:lstStyle>
          <a:p>
            <a:pPr defTabSz="685800">
              <a:defRPr/>
            </a:pPr>
            <a:r>
              <a:rPr lang="en-US" sz="750" dirty="0">
                <a:solidFill>
                  <a:srgbClr val="FFFFFF"/>
                </a:solidFill>
                <a:latin typeface="Segoe UI Semibold"/>
                <a:ea typeface="+mn-ea"/>
                <a:cs typeface="+mn-cs"/>
              </a:rPr>
              <a:t>Go back and forth </a:t>
            </a:r>
            <a:br>
              <a:rPr lang="en-US" sz="750" dirty="0">
                <a:solidFill>
                  <a:srgbClr val="FFFFFF"/>
                </a:solidFill>
                <a:latin typeface="Segoe UI Semibold"/>
                <a:ea typeface="+mn-ea"/>
                <a:cs typeface="+mn-cs"/>
              </a:rPr>
            </a:br>
            <a:r>
              <a:rPr lang="en-US" sz="750" dirty="0">
                <a:solidFill>
                  <a:srgbClr val="FFFFFF"/>
                </a:solidFill>
                <a:latin typeface="Segoe UI Semibold"/>
                <a:ea typeface="+mn-ea"/>
                <a:cs typeface="+mn-cs"/>
              </a:rPr>
              <a:t>to align on requirements</a:t>
            </a:r>
          </a:p>
        </p:txBody>
      </p:sp>
      <p:sp>
        <p:nvSpPr>
          <p:cNvPr id="16" name="TextBox 15">
            <a:extLst>
              <a:ext uri="{FF2B5EF4-FFF2-40B4-BE49-F238E27FC236}">
                <a16:creationId xmlns:a16="http://schemas.microsoft.com/office/drawing/2014/main" id="{98EA94EE-1B3E-724E-D6AA-BC789CE4D812}"/>
              </a:ext>
              <a:ext uri="{C183D7F6-B498-43B3-948B-1728B52AA6E4}">
                <adec:decorative xmlns:adec="http://schemas.microsoft.com/office/drawing/2017/decorative" val="0"/>
              </a:ext>
            </a:extLst>
          </p:cNvPr>
          <p:cNvSpPr txBox="1"/>
          <p:nvPr/>
        </p:nvSpPr>
        <p:spPr>
          <a:xfrm>
            <a:off x="5610365" y="2885270"/>
            <a:ext cx="897737" cy="438582"/>
          </a:xfrm>
          <a:prstGeom prst="rect">
            <a:avLst/>
          </a:prstGeom>
          <a:noFill/>
        </p:spPr>
        <p:txBody>
          <a:bodyPr wrap="square" lIns="0" rIns="0" anchor="t">
            <a:spAutoFit/>
          </a:bodyPr>
          <a:lstStyle>
            <a:defPPr>
              <a:defRPr lang="en-US"/>
            </a:defPPr>
            <a:lvl1pPr marR="0" lvl="0" indent="0" defTabSz="914400" fontAlgn="auto">
              <a:lnSpc>
                <a:spcPct val="100000"/>
              </a:lnSpc>
              <a:spcBef>
                <a:spcPts val="0"/>
              </a:spcBef>
              <a:spcAft>
                <a:spcPts val="0"/>
              </a:spcAft>
              <a:buClrTx/>
              <a:buSzTx/>
              <a:buFontTx/>
              <a:buNone/>
              <a:tabLst/>
              <a:defRPr kumimoji="0" sz="1200" b="0" i="0" u="none" strike="noStrike" kern="0" cap="none" spc="0" normalizeH="0" baseline="0">
                <a:ln>
                  <a:noFill/>
                </a:ln>
                <a:effectLst/>
                <a:uLnTx/>
                <a:uFillTx/>
                <a:latin typeface="+mj-lt"/>
              </a:defRPr>
            </a:lvl1pPr>
          </a:lstStyle>
          <a:p>
            <a:pPr defTabSz="685800">
              <a:defRPr/>
            </a:pPr>
            <a:r>
              <a:rPr lang="en-US" sz="750" dirty="0">
                <a:solidFill>
                  <a:srgbClr val="FFFFFF"/>
                </a:solidFill>
                <a:latin typeface="Segoe UI Semibold"/>
                <a:ea typeface="+mn-ea"/>
                <a:cs typeface="+mn-cs"/>
              </a:rPr>
              <a:t>Clarify requirements with platform engineers </a:t>
            </a:r>
          </a:p>
        </p:txBody>
      </p:sp>
      <p:sp>
        <p:nvSpPr>
          <p:cNvPr id="20" name="TextBox 19">
            <a:extLst>
              <a:ext uri="{FF2B5EF4-FFF2-40B4-BE49-F238E27FC236}">
                <a16:creationId xmlns:a16="http://schemas.microsoft.com/office/drawing/2014/main" id="{648AF437-3E2A-F648-D0CF-5DEFFA816A50}"/>
              </a:ext>
              <a:ext uri="{C183D7F6-B498-43B3-948B-1728B52AA6E4}">
                <adec:decorative xmlns:adec="http://schemas.microsoft.com/office/drawing/2017/decorative" val="0"/>
              </a:ext>
            </a:extLst>
          </p:cNvPr>
          <p:cNvSpPr txBox="1"/>
          <p:nvPr/>
        </p:nvSpPr>
        <p:spPr>
          <a:xfrm>
            <a:off x="2275102" y="4034649"/>
            <a:ext cx="1015346" cy="438582"/>
          </a:xfrm>
          <a:prstGeom prst="rect">
            <a:avLst/>
          </a:prstGeom>
          <a:noFill/>
        </p:spPr>
        <p:txBody>
          <a:bodyPr wrap="square" lIns="0" rIns="0" anchor="t">
            <a:spAutoFit/>
          </a:bodyPr>
          <a:lstStyle>
            <a:defPPr>
              <a:defRPr lang="en-US"/>
            </a:defPPr>
            <a:lvl1pPr marR="0" lvl="0" indent="0" defTabSz="914400" fontAlgn="auto">
              <a:lnSpc>
                <a:spcPct val="100000"/>
              </a:lnSpc>
              <a:spcBef>
                <a:spcPts val="0"/>
              </a:spcBef>
              <a:spcAft>
                <a:spcPts val="0"/>
              </a:spcAft>
              <a:buClrTx/>
              <a:buSzTx/>
              <a:buFontTx/>
              <a:buNone/>
              <a:tabLst/>
              <a:defRPr kumimoji="0" sz="1200" b="0" i="0" u="none" strike="noStrike" kern="0" cap="none" spc="0" normalizeH="0" baseline="0">
                <a:ln>
                  <a:noFill/>
                </a:ln>
                <a:effectLst/>
                <a:uLnTx/>
                <a:uFillTx/>
                <a:latin typeface="+mj-lt"/>
              </a:defRPr>
            </a:lvl1pPr>
          </a:lstStyle>
          <a:p>
            <a:pPr defTabSz="685800">
              <a:defRPr/>
            </a:pPr>
            <a:r>
              <a:rPr lang="en-US" sz="750" dirty="0">
                <a:solidFill>
                  <a:srgbClr val="FFFFFF"/>
                </a:solidFill>
                <a:latin typeface="Segoe UI Semibold"/>
                <a:ea typeface="+mn-ea"/>
                <a:cs typeface="+mn-cs"/>
              </a:rPr>
              <a:t>Validate whether the app code works on the test environment</a:t>
            </a:r>
          </a:p>
        </p:txBody>
      </p:sp>
      <p:sp>
        <p:nvSpPr>
          <p:cNvPr id="24" name="TextBox 23">
            <a:extLst>
              <a:ext uri="{FF2B5EF4-FFF2-40B4-BE49-F238E27FC236}">
                <a16:creationId xmlns:a16="http://schemas.microsoft.com/office/drawing/2014/main" id="{61A55F61-8FB8-DA34-D153-9E10CF867CA0}"/>
              </a:ext>
              <a:ext uri="{C183D7F6-B498-43B3-948B-1728B52AA6E4}">
                <adec:decorative xmlns:adec="http://schemas.microsoft.com/office/drawing/2017/decorative" val="0"/>
              </a:ext>
            </a:extLst>
          </p:cNvPr>
          <p:cNvSpPr txBox="1"/>
          <p:nvPr/>
        </p:nvSpPr>
        <p:spPr>
          <a:xfrm>
            <a:off x="4025936" y="4034648"/>
            <a:ext cx="830649" cy="415498"/>
          </a:xfrm>
          <a:prstGeom prst="rect">
            <a:avLst/>
          </a:prstGeom>
          <a:noFill/>
        </p:spPr>
        <p:txBody>
          <a:bodyPr wrap="square" lIns="0" tIns="34290" rIns="0" bIns="34290" anchor="t">
            <a:spAutoFit/>
          </a:bodyPr>
          <a:lstStyle/>
          <a:p>
            <a:pPr defTabSz="685800">
              <a:buClrTx/>
              <a:defRPr/>
            </a:pPr>
            <a:r>
              <a:rPr lang="en-US" sz="750" dirty="0">
                <a:solidFill>
                  <a:srgbClr val="FFFFFF"/>
                </a:solidFill>
                <a:latin typeface="Segoe UI Semibold"/>
                <a:ea typeface="+mn-ea"/>
                <a:cs typeface="+mn-cs"/>
              </a:rPr>
              <a:t>Wait for admins to update or fix the infra configuration</a:t>
            </a:r>
          </a:p>
        </p:txBody>
      </p:sp>
      <p:sp>
        <p:nvSpPr>
          <p:cNvPr id="28" name="TextBox 27">
            <a:extLst>
              <a:ext uri="{FF2B5EF4-FFF2-40B4-BE49-F238E27FC236}">
                <a16:creationId xmlns:a16="http://schemas.microsoft.com/office/drawing/2014/main" id="{465619E7-3EEF-6B01-7A3B-84DBF8CC2ED1}"/>
              </a:ext>
              <a:ext uri="{C183D7F6-B498-43B3-948B-1728B52AA6E4}">
                <adec:decorative xmlns:adec="http://schemas.microsoft.com/office/drawing/2017/decorative" val="0"/>
              </a:ext>
            </a:extLst>
          </p:cNvPr>
          <p:cNvSpPr txBox="1"/>
          <p:nvPr/>
        </p:nvSpPr>
        <p:spPr>
          <a:xfrm>
            <a:off x="5610366" y="4034648"/>
            <a:ext cx="812509" cy="415498"/>
          </a:xfrm>
          <a:prstGeom prst="rect">
            <a:avLst/>
          </a:prstGeom>
          <a:noFill/>
        </p:spPr>
        <p:txBody>
          <a:bodyPr wrap="square" lIns="0" tIns="34290" rIns="0" bIns="34290" anchor="t">
            <a:spAutoFit/>
          </a:bodyPr>
          <a:lstStyle/>
          <a:p>
            <a:pPr defTabSz="685800">
              <a:buClrTx/>
              <a:defRPr/>
            </a:pPr>
            <a:r>
              <a:rPr lang="en-US" sz="750" dirty="0">
                <a:solidFill>
                  <a:srgbClr val="FFFFFF"/>
                </a:solidFill>
                <a:latin typeface="Segoe UI Semibold"/>
                <a:ea typeface="+mn-ea"/>
                <a:cs typeface="+mn-cs"/>
              </a:rPr>
              <a:t>Finally get access </a:t>
            </a:r>
            <a:br>
              <a:rPr lang="en-US" sz="750" dirty="0">
                <a:solidFill>
                  <a:srgbClr val="FFFFFF"/>
                </a:solidFill>
                <a:latin typeface="Segoe UI Semibold"/>
                <a:ea typeface="+mn-ea"/>
                <a:cs typeface="+mn-cs"/>
              </a:rPr>
            </a:br>
            <a:r>
              <a:rPr lang="en-US" sz="750" dirty="0">
                <a:solidFill>
                  <a:srgbClr val="FFFFFF"/>
                </a:solidFill>
                <a:latin typeface="Segoe UI Semibold"/>
                <a:ea typeface="+mn-ea"/>
                <a:cs typeface="+mn-cs"/>
              </a:rPr>
              <a:t>to the working infrastructure</a:t>
            </a:r>
          </a:p>
        </p:txBody>
      </p:sp>
      <p:sp>
        <p:nvSpPr>
          <p:cNvPr id="57" name="TextBox 56">
            <a:extLst>
              <a:ext uri="{FF2B5EF4-FFF2-40B4-BE49-F238E27FC236}">
                <a16:creationId xmlns:a16="http://schemas.microsoft.com/office/drawing/2014/main" id="{8CB58EC2-9B86-0D99-6367-A528369727BB}"/>
              </a:ext>
              <a:ext uri="{C183D7F6-B498-43B3-948B-1728B52AA6E4}">
                <adec:decorative xmlns:adec="http://schemas.microsoft.com/office/drawing/2017/decorative" val="0"/>
              </a:ext>
            </a:extLst>
          </p:cNvPr>
          <p:cNvSpPr txBox="1"/>
          <p:nvPr/>
        </p:nvSpPr>
        <p:spPr>
          <a:xfrm>
            <a:off x="7360620" y="4034649"/>
            <a:ext cx="882814" cy="415498"/>
          </a:xfrm>
          <a:prstGeom prst="rect">
            <a:avLst/>
          </a:prstGeom>
          <a:noFill/>
        </p:spPr>
        <p:txBody>
          <a:bodyPr wrap="square" lIns="0" tIns="34290" rIns="0" bIns="34290" anchor="t">
            <a:spAutoFit/>
          </a:bodyPr>
          <a:lstStyle/>
          <a:p>
            <a:pPr defTabSz="685800">
              <a:buClrTx/>
              <a:defRPr/>
            </a:pPr>
            <a:r>
              <a:rPr lang="en-US" sz="750" dirty="0">
                <a:solidFill>
                  <a:srgbClr val="FFFFFF"/>
                </a:solidFill>
                <a:latin typeface="Segoe UI Semibold"/>
                <a:ea typeface="+mn-ea"/>
                <a:cs typeface="+mn-cs"/>
              </a:rPr>
              <a:t>Repeat the process for a new test environment</a:t>
            </a:r>
          </a:p>
        </p:txBody>
      </p:sp>
    </p:spTree>
    <p:extLst>
      <p:ext uri="{BB962C8B-B14F-4D97-AF65-F5344CB8AC3E}">
        <p14:creationId xmlns:p14="http://schemas.microsoft.com/office/powerpoint/2010/main" val="3937927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E5726491-8F3E-97C0-0109-EC971929C61B}"/>
              </a:ext>
            </a:extLst>
          </p:cNvPr>
          <p:cNvSpPr>
            <a:spLocks noGrp="1"/>
          </p:cNvSpPr>
          <p:nvPr>
            <p:ph type="title"/>
          </p:nvPr>
        </p:nvSpPr>
        <p:spPr>
          <a:xfrm>
            <a:off x="1562147" y="489612"/>
            <a:ext cx="6019706" cy="786734"/>
          </a:xfrm>
        </p:spPr>
        <p:txBody>
          <a:bodyPr>
            <a:noAutofit/>
          </a:bodyPr>
          <a:lstStyle/>
          <a:p>
            <a:pPr algn="ctr" defTabSz="489707" fontAlgn="base">
              <a:spcAft>
                <a:spcPct val="0"/>
              </a:spcAft>
              <a:defRPr/>
            </a:pPr>
            <a:r>
              <a:rPr lang="en-US" kern="0" spc="0" dirty="0">
                <a:ln>
                  <a:noFill/>
                </a:ln>
                <a:gradFill>
                  <a:gsLst>
                    <a:gs pos="59195">
                      <a:srgbClr val="FFFFFF"/>
                    </a:gs>
                    <a:gs pos="40000">
                      <a:srgbClr val="FFFFFF"/>
                    </a:gs>
                  </a:gsLst>
                  <a:lin ang="2700000" scaled="1"/>
                </a:gradFill>
                <a:latin typeface="Segoe UI Semibold"/>
              </a:rPr>
              <a:t>Deliver positive experiences              and accelerate developer productivity</a:t>
            </a:r>
          </a:p>
        </p:txBody>
      </p:sp>
      <p:grpSp>
        <p:nvGrpSpPr>
          <p:cNvPr id="11" name="Group 10">
            <a:extLst>
              <a:ext uri="{FF2B5EF4-FFF2-40B4-BE49-F238E27FC236}">
                <a16:creationId xmlns:a16="http://schemas.microsoft.com/office/drawing/2014/main" id="{847AD307-F3D8-1083-8186-533B7FBF065E}"/>
              </a:ext>
              <a:ext uri="{C183D7F6-B498-43B3-948B-1728B52AA6E4}">
                <adec:decorative xmlns:adec="http://schemas.microsoft.com/office/drawing/2017/decorative" val="1"/>
              </a:ext>
            </a:extLst>
          </p:cNvPr>
          <p:cNvGrpSpPr/>
          <p:nvPr/>
        </p:nvGrpSpPr>
        <p:grpSpPr>
          <a:xfrm>
            <a:off x="7036980" y="1860898"/>
            <a:ext cx="558814" cy="558814"/>
            <a:chOff x="5680364" y="4263284"/>
            <a:chExt cx="831273" cy="831273"/>
          </a:xfrm>
        </p:grpSpPr>
        <p:sp>
          <p:nvSpPr>
            <p:cNvPr id="12" name="Oval 11">
              <a:extLst>
                <a:ext uri="{FF2B5EF4-FFF2-40B4-BE49-F238E27FC236}">
                  <a16:creationId xmlns:a16="http://schemas.microsoft.com/office/drawing/2014/main" id="{449C65FC-86CA-DB5A-0647-D7FF84386817}"/>
                </a:ext>
                <a:ext uri="{C183D7F6-B498-43B3-948B-1728B52AA6E4}">
                  <adec:decorative xmlns:adec="http://schemas.microsoft.com/office/drawing/2017/decorative" val="1"/>
                </a:ext>
              </a:extLst>
            </p:cNvPr>
            <p:cNvSpPr/>
            <p:nvPr/>
          </p:nvSpPr>
          <p:spPr bwMode="auto">
            <a:xfrm>
              <a:off x="5680364" y="4263284"/>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775">
                <a:buClrTx/>
              </a:pPr>
              <a:endParaRPr lang="en-US" sz="600" kern="1200">
                <a:solidFill>
                  <a:srgbClr val="FFFFFF"/>
                </a:solidFill>
                <a:latin typeface="Segoe UI Semibold"/>
                <a:ea typeface="+mn-ea"/>
                <a:cs typeface="+mn-cs"/>
              </a:endParaRPr>
            </a:p>
          </p:txBody>
        </p:sp>
        <p:sp>
          <p:nvSpPr>
            <p:cNvPr id="13" name="Graphic 13">
              <a:extLst>
                <a:ext uri="{FF2B5EF4-FFF2-40B4-BE49-F238E27FC236}">
                  <a16:creationId xmlns:a16="http://schemas.microsoft.com/office/drawing/2014/main" id="{6CAF35E8-6B4E-BEF1-1081-5F5F67E7AD9C}"/>
                </a:ext>
              </a:extLst>
            </p:cNvPr>
            <p:cNvSpPr/>
            <p:nvPr/>
          </p:nvSpPr>
          <p:spPr>
            <a:xfrm>
              <a:off x="5906953" y="4468865"/>
              <a:ext cx="378095" cy="420110"/>
            </a:xfrm>
            <a:custGeom>
              <a:avLst/>
              <a:gdLst>
                <a:gd name="connsiteX0" fmla="*/ 555526 w 579679"/>
                <a:gd name="connsiteY0" fmla="*/ 96613 h 644094"/>
                <a:gd name="connsiteX1" fmla="*/ 304332 w 579679"/>
                <a:gd name="connsiteY1" fmla="*/ 4831 h 644094"/>
                <a:gd name="connsiteX2" fmla="*/ 275348 w 579679"/>
                <a:gd name="connsiteY2" fmla="*/ 4831 h 644094"/>
                <a:gd name="connsiteX3" fmla="*/ 24153 w 579679"/>
                <a:gd name="connsiteY3" fmla="*/ 96613 h 644094"/>
                <a:gd name="connsiteX4" fmla="*/ 0 w 579679"/>
                <a:gd name="connsiteY4" fmla="*/ 120767 h 644094"/>
                <a:gd name="connsiteX5" fmla="*/ 0 w 579679"/>
                <a:gd name="connsiteY5" fmla="*/ 289840 h 644094"/>
                <a:gd name="connsiteX6" fmla="*/ 280984 w 579679"/>
                <a:gd name="connsiteY6" fmla="*/ 642414 h 644094"/>
                <a:gd name="connsiteX7" fmla="*/ 298696 w 579679"/>
                <a:gd name="connsiteY7" fmla="*/ 642414 h 644094"/>
                <a:gd name="connsiteX8" fmla="*/ 579680 w 579679"/>
                <a:gd name="connsiteY8" fmla="*/ 289840 h 644094"/>
                <a:gd name="connsiteX9" fmla="*/ 579680 w 579679"/>
                <a:gd name="connsiteY9" fmla="*/ 120767 h 644094"/>
                <a:gd name="connsiteX10" fmla="*/ 555526 w 579679"/>
                <a:gd name="connsiteY10" fmla="*/ 96613 h 644094"/>
                <a:gd name="connsiteX11" fmla="*/ 443036 w 579679"/>
                <a:gd name="connsiteY11" fmla="*/ 235189 h 644094"/>
                <a:gd name="connsiteX12" fmla="*/ 249810 w 579679"/>
                <a:gd name="connsiteY12" fmla="*/ 412313 h 644094"/>
                <a:gd name="connsiteX13" fmla="*/ 216414 w 579679"/>
                <a:gd name="connsiteY13" fmla="*/ 411572 h 644094"/>
                <a:gd name="connsiteX14" fmla="*/ 135903 w 579679"/>
                <a:gd name="connsiteY14" fmla="*/ 331061 h 644094"/>
                <a:gd name="connsiteX15" fmla="*/ 134698 w 579679"/>
                <a:gd name="connsiteY15" fmla="*/ 296925 h 644094"/>
                <a:gd name="connsiteX16" fmla="*/ 168834 w 579679"/>
                <a:gd name="connsiteY16" fmla="*/ 295720 h 644094"/>
                <a:gd name="connsiteX17" fmla="*/ 170039 w 579679"/>
                <a:gd name="connsiteY17" fmla="*/ 296925 h 644094"/>
                <a:gd name="connsiteX18" fmla="*/ 234223 w 579679"/>
                <a:gd name="connsiteY18" fmla="*/ 361076 h 644094"/>
                <a:gd name="connsiteX19" fmla="*/ 410381 w 579679"/>
                <a:gd name="connsiteY19" fmla="*/ 199571 h 644094"/>
                <a:gd name="connsiteX20" fmla="*/ 444518 w 579679"/>
                <a:gd name="connsiteY20" fmla="*/ 201052 h 644094"/>
                <a:gd name="connsiteX21" fmla="*/ 443036 w 579679"/>
                <a:gd name="connsiteY21" fmla="*/ 235189 h 64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9679" h="644094">
                  <a:moveTo>
                    <a:pt x="555526" y="96613"/>
                  </a:moveTo>
                  <a:cubicBezTo>
                    <a:pt x="469766" y="96613"/>
                    <a:pt x="386195" y="66244"/>
                    <a:pt x="304332" y="4831"/>
                  </a:cubicBezTo>
                  <a:cubicBezTo>
                    <a:pt x="295743" y="-1610"/>
                    <a:pt x="283937" y="-1610"/>
                    <a:pt x="275348" y="4831"/>
                  </a:cubicBezTo>
                  <a:cubicBezTo>
                    <a:pt x="193484" y="66244"/>
                    <a:pt x="109914" y="96613"/>
                    <a:pt x="24153" y="96613"/>
                  </a:cubicBezTo>
                  <a:cubicBezTo>
                    <a:pt x="10814" y="96613"/>
                    <a:pt x="0" y="107427"/>
                    <a:pt x="0" y="120767"/>
                  </a:cubicBezTo>
                  <a:lnTo>
                    <a:pt x="0" y="289840"/>
                  </a:lnTo>
                  <a:cubicBezTo>
                    <a:pt x="0" y="450894"/>
                    <a:pt x="95261" y="569245"/>
                    <a:pt x="280984" y="642414"/>
                  </a:cubicBezTo>
                  <a:cubicBezTo>
                    <a:pt x="286674" y="644655"/>
                    <a:pt x="293005" y="644655"/>
                    <a:pt x="298696" y="642414"/>
                  </a:cubicBezTo>
                  <a:cubicBezTo>
                    <a:pt x="484419" y="569245"/>
                    <a:pt x="579680" y="450862"/>
                    <a:pt x="579680" y="289840"/>
                  </a:cubicBezTo>
                  <a:lnTo>
                    <a:pt x="579680" y="120767"/>
                  </a:lnTo>
                  <a:cubicBezTo>
                    <a:pt x="579680" y="107427"/>
                    <a:pt x="568865" y="96613"/>
                    <a:pt x="555526" y="96613"/>
                  </a:cubicBezTo>
                  <a:close/>
                  <a:moveTo>
                    <a:pt x="443036" y="235189"/>
                  </a:moveTo>
                  <a:lnTo>
                    <a:pt x="249810" y="412313"/>
                  </a:lnTo>
                  <a:cubicBezTo>
                    <a:pt x="240274" y="421044"/>
                    <a:pt x="225553" y="420719"/>
                    <a:pt x="216414" y="411572"/>
                  </a:cubicBezTo>
                  <a:lnTo>
                    <a:pt x="135903" y="331061"/>
                  </a:lnTo>
                  <a:cubicBezTo>
                    <a:pt x="126143" y="321967"/>
                    <a:pt x="125604" y="306683"/>
                    <a:pt x="134698" y="296925"/>
                  </a:cubicBezTo>
                  <a:cubicBezTo>
                    <a:pt x="143791" y="287167"/>
                    <a:pt x="159075" y="286626"/>
                    <a:pt x="168834" y="295720"/>
                  </a:cubicBezTo>
                  <a:cubicBezTo>
                    <a:pt x="169250" y="296107"/>
                    <a:pt x="169652" y="296509"/>
                    <a:pt x="170039" y="296925"/>
                  </a:cubicBezTo>
                  <a:lnTo>
                    <a:pt x="234223" y="361076"/>
                  </a:lnTo>
                  <a:lnTo>
                    <a:pt x="410381" y="199571"/>
                  </a:lnTo>
                  <a:cubicBezTo>
                    <a:pt x="420216" y="190553"/>
                    <a:pt x="435500" y="191217"/>
                    <a:pt x="444518" y="201052"/>
                  </a:cubicBezTo>
                  <a:cubicBezTo>
                    <a:pt x="453535" y="210888"/>
                    <a:pt x="452871" y="226171"/>
                    <a:pt x="443036" y="235189"/>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a:solidFill>
                  <a:srgbClr val="FFFFFF"/>
                </a:solidFill>
                <a:latin typeface="Segoe UI"/>
                <a:cs typeface="Segoe UI" pitchFamily="34" charset="0"/>
              </a:endParaRPr>
            </a:p>
          </p:txBody>
        </p:sp>
      </p:grpSp>
      <p:grpSp>
        <p:nvGrpSpPr>
          <p:cNvPr id="14" name="Group 13">
            <a:extLst>
              <a:ext uri="{FF2B5EF4-FFF2-40B4-BE49-F238E27FC236}">
                <a16:creationId xmlns:a16="http://schemas.microsoft.com/office/drawing/2014/main" id="{11CC59FA-D8BD-728F-044F-A83B02920900}"/>
              </a:ext>
              <a:ext uri="{C183D7F6-B498-43B3-948B-1728B52AA6E4}">
                <adec:decorative xmlns:adec="http://schemas.microsoft.com/office/drawing/2017/decorative" val="1"/>
              </a:ext>
            </a:extLst>
          </p:cNvPr>
          <p:cNvGrpSpPr/>
          <p:nvPr/>
        </p:nvGrpSpPr>
        <p:grpSpPr>
          <a:xfrm>
            <a:off x="4292593" y="1860898"/>
            <a:ext cx="558814" cy="558814"/>
            <a:chOff x="5680364" y="2737970"/>
            <a:chExt cx="831273" cy="831273"/>
          </a:xfrm>
        </p:grpSpPr>
        <p:sp>
          <p:nvSpPr>
            <p:cNvPr id="15" name="Oval 14">
              <a:extLst>
                <a:ext uri="{FF2B5EF4-FFF2-40B4-BE49-F238E27FC236}">
                  <a16:creationId xmlns:a16="http://schemas.microsoft.com/office/drawing/2014/main" id="{2FE1D9DE-FF2A-7439-79AA-C55191F22038}"/>
                </a:ext>
                <a:ext uri="{C183D7F6-B498-43B3-948B-1728B52AA6E4}">
                  <adec:decorative xmlns:adec="http://schemas.microsoft.com/office/drawing/2017/decorative" val="1"/>
                </a:ext>
              </a:extLst>
            </p:cNvPr>
            <p:cNvSpPr/>
            <p:nvPr/>
          </p:nvSpPr>
          <p:spPr bwMode="auto">
            <a:xfrm>
              <a:off x="5680364" y="2737970"/>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775">
                <a:buClrTx/>
              </a:pPr>
              <a:endParaRPr lang="en-US" sz="600" kern="1200">
                <a:solidFill>
                  <a:srgbClr val="FFFFFF"/>
                </a:solidFill>
                <a:latin typeface="Segoe UI Semibold"/>
                <a:ea typeface="+mn-ea"/>
                <a:cs typeface="+mn-cs"/>
              </a:endParaRPr>
            </a:p>
          </p:txBody>
        </p:sp>
        <p:sp>
          <p:nvSpPr>
            <p:cNvPr id="16" name="Graphic 16" descr="Icon of a lightning bolt">
              <a:extLst>
                <a:ext uri="{FF2B5EF4-FFF2-40B4-BE49-F238E27FC236}">
                  <a16:creationId xmlns:a16="http://schemas.microsoft.com/office/drawing/2014/main" id="{AA4B919D-A0DE-C9E3-BEAA-1A9C95678809}"/>
                </a:ext>
              </a:extLst>
            </p:cNvPr>
            <p:cNvSpPr>
              <a:spLocks noChangeAspect="1"/>
            </p:cNvSpPr>
            <p:nvPr/>
          </p:nvSpPr>
          <p:spPr>
            <a:xfrm>
              <a:off x="5950979" y="2949348"/>
              <a:ext cx="334647" cy="468000"/>
            </a:xfrm>
            <a:custGeom>
              <a:avLst/>
              <a:gdLst>
                <a:gd name="connsiteX0" fmla="*/ 57161 w 190500"/>
                <a:gd name="connsiteY0" fmla="*/ 95 h 266410"/>
                <a:gd name="connsiteX1" fmla="*/ 39063 w 190500"/>
                <a:gd name="connsiteY1" fmla="*/ 13145 h 266410"/>
                <a:gd name="connsiteX2" fmla="*/ 963 w 190500"/>
                <a:gd name="connsiteY2" fmla="*/ 127445 h 266410"/>
                <a:gd name="connsiteX3" fmla="*/ 3535 w 190500"/>
                <a:gd name="connsiteY3" fmla="*/ 144590 h 266410"/>
                <a:gd name="connsiteX4" fmla="*/ 18966 w 190500"/>
                <a:gd name="connsiteY4" fmla="*/ 152495 h 266410"/>
                <a:gd name="connsiteX5" fmla="*/ 42016 w 190500"/>
                <a:gd name="connsiteY5" fmla="*/ 152495 h 266410"/>
                <a:gd name="connsiteX6" fmla="*/ 20204 w 190500"/>
                <a:gd name="connsiteY6" fmla="*/ 236506 h 266410"/>
                <a:gd name="connsiteX7" fmla="*/ 61638 w 190500"/>
                <a:gd name="connsiteY7" fmla="*/ 257651 h 266410"/>
                <a:gd name="connsiteX8" fmla="*/ 186129 w 190500"/>
                <a:gd name="connsiteY8" fmla="*/ 107442 h 266410"/>
                <a:gd name="connsiteX9" fmla="*/ 188701 w 190500"/>
                <a:gd name="connsiteY9" fmla="*/ 87154 h 266410"/>
                <a:gd name="connsiteX10" fmla="*/ 171461 w 190500"/>
                <a:gd name="connsiteY10" fmla="*/ 76200 h 266410"/>
                <a:gd name="connsiteX11" fmla="*/ 141838 w 190500"/>
                <a:gd name="connsiteY11" fmla="*/ 76200 h 266410"/>
                <a:gd name="connsiteX12" fmla="*/ 160793 w 190500"/>
                <a:gd name="connsiteY12" fmla="*/ 25718 h 266410"/>
                <a:gd name="connsiteX13" fmla="*/ 158602 w 190500"/>
                <a:gd name="connsiteY13" fmla="*/ 8192 h 266410"/>
                <a:gd name="connsiteX14" fmla="*/ 142981 w 190500"/>
                <a:gd name="connsiteY14" fmla="*/ 0 h 266410"/>
                <a:gd name="connsiteX15" fmla="*/ 57161 w 190500"/>
                <a:gd name="connsiteY15" fmla="*/ 0 h 2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0" h="266410">
                  <a:moveTo>
                    <a:pt x="57161" y="95"/>
                  </a:moveTo>
                  <a:cubicBezTo>
                    <a:pt x="48969" y="95"/>
                    <a:pt x="41635" y="5334"/>
                    <a:pt x="39063" y="13145"/>
                  </a:cubicBezTo>
                  <a:lnTo>
                    <a:pt x="963" y="127445"/>
                  </a:lnTo>
                  <a:cubicBezTo>
                    <a:pt x="-942" y="133255"/>
                    <a:pt x="11" y="139637"/>
                    <a:pt x="3535" y="144590"/>
                  </a:cubicBezTo>
                  <a:cubicBezTo>
                    <a:pt x="7155" y="149543"/>
                    <a:pt x="12870" y="152495"/>
                    <a:pt x="18966" y="152495"/>
                  </a:cubicBezTo>
                  <a:lnTo>
                    <a:pt x="42016" y="152495"/>
                  </a:lnTo>
                  <a:lnTo>
                    <a:pt x="20204" y="236506"/>
                  </a:lnTo>
                  <a:cubicBezTo>
                    <a:pt x="13822" y="261176"/>
                    <a:pt x="45350" y="277273"/>
                    <a:pt x="61638" y="257651"/>
                  </a:cubicBezTo>
                  <a:lnTo>
                    <a:pt x="186129" y="107442"/>
                  </a:lnTo>
                  <a:cubicBezTo>
                    <a:pt x="190797" y="101727"/>
                    <a:pt x="191844" y="93821"/>
                    <a:pt x="188701" y="87154"/>
                  </a:cubicBezTo>
                  <a:cubicBezTo>
                    <a:pt x="185558" y="80486"/>
                    <a:pt x="178890" y="76200"/>
                    <a:pt x="171461" y="76200"/>
                  </a:cubicBezTo>
                  <a:lnTo>
                    <a:pt x="141838" y="76200"/>
                  </a:lnTo>
                  <a:lnTo>
                    <a:pt x="160793" y="25718"/>
                  </a:lnTo>
                  <a:cubicBezTo>
                    <a:pt x="162984" y="19907"/>
                    <a:pt x="162126" y="13335"/>
                    <a:pt x="158602" y="8192"/>
                  </a:cubicBezTo>
                  <a:cubicBezTo>
                    <a:pt x="155078" y="3048"/>
                    <a:pt x="149172" y="0"/>
                    <a:pt x="142981" y="0"/>
                  </a:cubicBezTo>
                  <a:lnTo>
                    <a:pt x="57161" y="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500" kern="1200">
                <a:solidFill>
                  <a:srgbClr val="FFFFFF"/>
                </a:solidFill>
                <a:latin typeface="Segoe UI"/>
                <a:cs typeface="Segoe UI" pitchFamily="34" charset="0"/>
              </a:endParaRPr>
            </a:p>
          </p:txBody>
        </p:sp>
      </p:grpSp>
      <p:sp>
        <p:nvSpPr>
          <p:cNvPr id="34" name="Rectangle 33">
            <a:extLst>
              <a:ext uri="{FF2B5EF4-FFF2-40B4-BE49-F238E27FC236}">
                <a16:creationId xmlns:a16="http://schemas.microsoft.com/office/drawing/2014/main" id="{024DDDC2-8C33-F7C0-39DF-C42ECAB07769}"/>
              </a:ext>
            </a:extLst>
          </p:cNvPr>
          <p:cNvSpPr/>
          <p:nvPr/>
        </p:nvSpPr>
        <p:spPr bwMode="auto">
          <a:xfrm>
            <a:off x="638176" y="2822082"/>
            <a:ext cx="2371384" cy="6001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68580" rIns="0" bIns="68580" numCol="1" spcCol="0" rtlCol="0" fromWordArt="0" anchor="t" anchorCtr="0" forceAA="0" compatLnSpc="1">
            <a:prstTxWarp prst="textNoShape">
              <a:avLst/>
            </a:prstTxWarp>
            <a:spAutoFit/>
          </a:bodyPr>
          <a:lstStyle/>
          <a:p>
            <a:pPr algn="ctr" defTabSz="699354" fontAlgn="base">
              <a:spcBef>
                <a:spcPct val="0"/>
              </a:spcBef>
              <a:spcAft>
                <a:spcPct val="0"/>
              </a:spcAft>
              <a:buClrTx/>
              <a:defRPr/>
            </a:pPr>
            <a:r>
              <a:rPr lang="en-US" sz="1500" dirty="0">
                <a:solidFill>
                  <a:srgbClr val="FFFFFF"/>
                </a:solidFill>
                <a:latin typeface="Segoe UI Semibold"/>
                <a:ea typeface="Segoe UI" pitchFamily="34" charset="0"/>
                <a:cs typeface="Segoe UI" pitchFamily="34" charset="0"/>
              </a:rPr>
              <a:t>A new paradigm for app infra provisioning</a:t>
            </a:r>
          </a:p>
        </p:txBody>
      </p:sp>
      <p:sp>
        <p:nvSpPr>
          <p:cNvPr id="23" name="Rectangle 22">
            <a:extLst>
              <a:ext uri="{FF2B5EF4-FFF2-40B4-BE49-F238E27FC236}">
                <a16:creationId xmlns:a16="http://schemas.microsoft.com/office/drawing/2014/main" id="{7A2B727A-8544-29DA-C055-7D5D1014DF54}"/>
              </a:ext>
            </a:extLst>
          </p:cNvPr>
          <p:cNvSpPr/>
          <p:nvPr/>
        </p:nvSpPr>
        <p:spPr bwMode="auto">
          <a:xfrm>
            <a:off x="3386309" y="2822082"/>
            <a:ext cx="2371384" cy="6001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68580" rIns="0" bIns="68580" numCol="1" spcCol="0" rtlCol="0" fromWordArt="0" anchor="t" anchorCtr="0" forceAA="0" compatLnSpc="1">
            <a:prstTxWarp prst="textNoShape">
              <a:avLst/>
            </a:prstTxWarp>
            <a:spAutoFit/>
          </a:bodyPr>
          <a:lstStyle/>
          <a:p>
            <a:pPr algn="ctr" defTabSz="699354" fontAlgn="base">
              <a:spcBef>
                <a:spcPct val="0"/>
              </a:spcBef>
              <a:spcAft>
                <a:spcPct val="0"/>
              </a:spcAft>
              <a:buClrTx/>
            </a:pPr>
            <a:r>
              <a:rPr lang="en-US" sz="1500" dirty="0">
                <a:solidFill>
                  <a:srgbClr val="FFFFFF"/>
                </a:solidFill>
                <a:latin typeface="Segoe UI Semibold"/>
                <a:ea typeface="+mn-ea"/>
                <a:cs typeface="Segoe UI" pitchFamily="34" charset="0"/>
              </a:rPr>
              <a:t>Empowering developers to do their best work</a:t>
            </a:r>
          </a:p>
        </p:txBody>
      </p:sp>
      <p:sp>
        <p:nvSpPr>
          <p:cNvPr id="26" name="Rectangle 25">
            <a:extLst>
              <a:ext uri="{FF2B5EF4-FFF2-40B4-BE49-F238E27FC236}">
                <a16:creationId xmlns:a16="http://schemas.microsoft.com/office/drawing/2014/main" id="{FADB8869-B02C-1388-7102-5CAFD0CD232A}"/>
              </a:ext>
            </a:extLst>
          </p:cNvPr>
          <p:cNvSpPr/>
          <p:nvPr/>
        </p:nvSpPr>
        <p:spPr bwMode="auto">
          <a:xfrm>
            <a:off x="6134442" y="2822082"/>
            <a:ext cx="2371384" cy="6001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68580" rIns="0" bIns="68580" numCol="1" spcCol="0" rtlCol="0" fromWordArt="0" anchor="t" anchorCtr="0" forceAA="0" compatLnSpc="1">
            <a:prstTxWarp prst="textNoShape">
              <a:avLst/>
            </a:prstTxWarp>
            <a:spAutoFit/>
          </a:bodyPr>
          <a:lstStyle/>
          <a:p>
            <a:pPr algn="ctr" defTabSz="699354" fontAlgn="base">
              <a:spcBef>
                <a:spcPct val="0"/>
              </a:spcBef>
              <a:spcAft>
                <a:spcPct val="0"/>
              </a:spcAft>
              <a:buClrTx/>
            </a:pPr>
            <a:r>
              <a:rPr lang="en-US" sz="1500" dirty="0">
                <a:solidFill>
                  <a:srgbClr val="FFFFFF"/>
                </a:solidFill>
                <a:latin typeface="Segoe UI Semibold"/>
                <a:ea typeface="+mn-ea"/>
                <a:cs typeface="Segoe UI" pitchFamily="34" charset="0"/>
              </a:rPr>
              <a:t>Built-in guardrails and enterprise trust</a:t>
            </a:r>
          </a:p>
        </p:txBody>
      </p:sp>
      <p:cxnSp>
        <p:nvCxnSpPr>
          <p:cNvPr id="4" name="Straight Connector 3">
            <a:extLst>
              <a:ext uri="{FF2B5EF4-FFF2-40B4-BE49-F238E27FC236}">
                <a16:creationId xmlns:a16="http://schemas.microsoft.com/office/drawing/2014/main" id="{C7E1278A-0D17-5D76-83DD-1178C734A229}"/>
              </a:ext>
              <a:ext uri="{C183D7F6-B498-43B3-948B-1728B52AA6E4}">
                <adec:decorative xmlns:adec="http://schemas.microsoft.com/office/drawing/2017/decorative" val="1"/>
              </a:ext>
            </a:extLst>
          </p:cNvPr>
          <p:cNvCxnSpPr>
            <a:cxnSpLocks/>
          </p:cNvCxnSpPr>
          <p:nvPr/>
        </p:nvCxnSpPr>
        <p:spPr>
          <a:xfrm>
            <a:off x="-1" y="2658810"/>
            <a:ext cx="9141714" cy="0"/>
          </a:xfrm>
          <a:prstGeom prst="line">
            <a:avLst/>
          </a:prstGeom>
          <a:ln w="12700">
            <a:solidFill>
              <a:schemeClr val="accent6">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FF4183C-EBEB-EE81-6836-301541348391}"/>
              </a:ext>
              <a:ext uri="{C183D7F6-B498-43B3-948B-1728B52AA6E4}">
                <adec:decorative xmlns:adec="http://schemas.microsoft.com/office/drawing/2017/decorative" val="1"/>
              </a:ext>
            </a:extLst>
          </p:cNvPr>
          <p:cNvSpPr/>
          <p:nvPr/>
        </p:nvSpPr>
        <p:spPr bwMode="auto">
          <a:xfrm>
            <a:off x="1753753" y="2469987"/>
            <a:ext cx="140231" cy="37003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50000"/>
              </a:srgbClr>
            </a:outerShdw>
          </a:effectLst>
        </p:spPr>
        <p:txBody>
          <a:bodyPr rot="0" spcFirstLastPara="0" vertOverflow="overflow" horzOverflow="overflow" vert="horz" wrap="square" lIns="102870" tIns="13716" rIns="102870" bIns="41148" numCol="1" spcCol="0" rtlCol="0" fromWordArt="0" anchor="ctr" anchorCtr="0" forceAA="0" compatLnSpc="1">
            <a:prstTxWarp prst="textNoShape">
              <a:avLst/>
            </a:prstTxWarp>
            <a:spAutoFit/>
          </a:bodyPr>
          <a:lstStyle/>
          <a:p>
            <a:pPr algn="ctr" defTabSz="685800" fontAlgn="base">
              <a:spcBef>
                <a:spcPct val="0"/>
              </a:spcBef>
              <a:spcAft>
                <a:spcPct val="0"/>
              </a:spcAft>
              <a:buClrTx/>
              <a:defRPr/>
            </a:pPr>
            <a:endParaRPr lang="en-US" sz="1350" b="1" kern="1200" err="1">
              <a:ln w="3175">
                <a:noFill/>
              </a:ln>
              <a:gradFill>
                <a:gsLst>
                  <a:gs pos="53147">
                    <a:srgbClr val="FFFFFF"/>
                  </a:gs>
                  <a:gs pos="28000">
                    <a:srgbClr val="FFFFFF"/>
                  </a:gs>
                </a:gsLst>
                <a:path path="circle">
                  <a:fillToRect l="100000" b="100000"/>
                </a:path>
              </a:gradFill>
              <a:latin typeface="Segoe UI Semibold"/>
              <a:ea typeface="+mn-ea"/>
              <a:cs typeface="Segoe UI" pitchFamily="34" charset="0"/>
            </a:endParaRPr>
          </a:p>
        </p:txBody>
      </p:sp>
      <p:grpSp>
        <p:nvGrpSpPr>
          <p:cNvPr id="8" name="Group 7">
            <a:extLst>
              <a:ext uri="{FF2B5EF4-FFF2-40B4-BE49-F238E27FC236}">
                <a16:creationId xmlns:a16="http://schemas.microsoft.com/office/drawing/2014/main" id="{EC557157-E862-6898-6B82-1308783F9A0F}"/>
              </a:ext>
              <a:ext uri="{C183D7F6-B498-43B3-948B-1728B52AA6E4}">
                <adec:decorative xmlns:adec="http://schemas.microsoft.com/office/drawing/2017/decorative" val="1"/>
              </a:ext>
            </a:extLst>
          </p:cNvPr>
          <p:cNvGrpSpPr/>
          <p:nvPr/>
        </p:nvGrpSpPr>
        <p:grpSpPr>
          <a:xfrm>
            <a:off x="1548207" y="1860898"/>
            <a:ext cx="558814" cy="558812"/>
            <a:chOff x="2016188" y="2388923"/>
            <a:chExt cx="831273" cy="831270"/>
          </a:xfrm>
        </p:grpSpPr>
        <p:sp>
          <p:nvSpPr>
            <p:cNvPr id="9" name="Oval 8">
              <a:extLst>
                <a:ext uri="{FF2B5EF4-FFF2-40B4-BE49-F238E27FC236}">
                  <a16:creationId xmlns:a16="http://schemas.microsoft.com/office/drawing/2014/main" id="{3AC1BE73-F069-3FD6-A529-7108A2FFDE82}"/>
                </a:ext>
                <a:ext uri="{C183D7F6-B498-43B3-948B-1728B52AA6E4}">
                  <adec:decorative xmlns:adec="http://schemas.microsoft.com/office/drawing/2017/decorative" val="1"/>
                </a:ext>
              </a:extLst>
            </p:cNvPr>
            <p:cNvSpPr>
              <a:spLocks noChangeAspect="1"/>
            </p:cNvSpPr>
            <p:nvPr/>
          </p:nvSpPr>
          <p:spPr bwMode="auto">
            <a:xfrm>
              <a:off x="2016188" y="2388923"/>
              <a:ext cx="831273" cy="83127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75">
                <a:buClrTx/>
                <a:defRPr/>
              </a:pPr>
              <a:endParaRPr lang="en-US" sz="2100" kern="1200">
                <a:solidFill>
                  <a:srgbClr val="FFFFFF"/>
                </a:solidFill>
                <a:effectLst>
                  <a:outerShdw blurRad="63500" dist="63500" dir="5400000" algn="ctr" rotWithShape="0">
                    <a:srgbClr val="000000">
                      <a:alpha val="20000"/>
                    </a:srgbClr>
                  </a:outerShdw>
                </a:effectLst>
                <a:latin typeface="Segoe UI Semibold"/>
                <a:ea typeface="+mn-ea"/>
                <a:cs typeface="+mn-cs"/>
              </a:endParaRPr>
            </a:p>
          </p:txBody>
        </p:sp>
        <p:sp>
          <p:nvSpPr>
            <p:cNvPr id="10" name="Freeform 49">
              <a:extLst>
                <a:ext uri="{FF2B5EF4-FFF2-40B4-BE49-F238E27FC236}">
                  <a16:creationId xmlns:a16="http://schemas.microsoft.com/office/drawing/2014/main" id="{07A312BB-4655-B2B2-CDE4-1A4DB80E63E8}"/>
                </a:ext>
              </a:extLst>
            </p:cNvPr>
            <p:cNvSpPr>
              <a:spLocks noChangeAspect="1"/>
            </p:cNvSpPr>
            <p:nvPr/>
          </p:nvSpPr>
          <p:spPr>
            <a:xfrm>
              <a:off x="2183438" y="2556515"/>
              <a:ext cx="496773" cy="496086"/>
            </a:xfrm>
            <a:custGeom>
              <a:avLst/>
              <a:gdLst>
                <a:gd name="connsiteX0" fmla="*/ 49665 w 186917"/>
                <a:gd name="connsiteY0" fmla="*/ 164210 h 186657"/>
                <a:gd name="connsiteX1" fmla="*/ 59761 w 186917"/>
                <a:gd name="connsiteY1" fmla="*/ 164566 h 186657"/>
                <a:gd name="connsiteX2" fmla="*/ 59405 w 186917"/>
                <a:gd name="connsiteY2" fmla="*/ 174662 h 186657"/>
                <a:gd name="connsiteX3" fmla="*/ 59414 w 186917"/>
                <a:gd name="connsiteY3" fmla="*/ 174662 h 186657"/>
                <a:gd name="connsiteX4" fmla="*/ 49318 w 186917"/>
                <a:gd name="connsiteY4" fmla="*/ 184740 h 186657"/>
                <a:gd name="connsiteX5" fmla="*/ 39578 w 186917"/>
                <a:gd name="connsiteY5" fmla="*/ 184740 h 186657"/>
                <a:gd name="connsiteX6" fmla="*/ 39221 w 186917"/>
                <a:gd name="connsiteY6" fmla="*/ 174643 h 186657"/>
                <a:gd name="connsiteX7" fmla="*/ 49308 w 186917"/>
                <a:gd name="connsiteY7" fmla="*/ 164566 h 186657"/>
                <a:gd name="connsiteX8" fmla="*/ 49665 w 186917"/>
                <a:gd name="connsiteY8" fmla="*/ 164210 h 186657"/>
                <a:gd name="connsiteX9" fmla="*/ 30811 w 186917"/>
                <a:gd name="connsiteY9" fmla="*/ 146021 h 186657"/>
                <a:gd name="connsiteX10" fmla="*/ 40736 w 186917"/>
                <a:gd name="connsiteY10" fmla="*/ 146026 h 186657"/>
                <a:gd name="connsiteX11" fmla="*/ 40907 w 186917"/>
                <a:gd name="connsiteY11" fmla="*/ 156127 h 186657"/>
                <a:gd name="connsiteX12" fmla="*/ 17333 w 186917"/>
                <a:gd name="connsiteY12" fmla="*/ 179692 h 186657"/>
                <a:gd name="connsiteX13" fmla="*/ 7407 w 186917"/>
                <a:gd name="connsiteY13" fmla="*/ 179696 h 186657"/>
                <a:gd name="connsiteX14" fmla="*/ 7227 w 186917"/>
                <a:gd name="connsiteY14" fmla="*/ 169595 h 186657"/>
                <a:gd name="connsiteX15" fmla="*/ 22378 w 186917"/>
                <a:gd name="connsiteY15" fmla="*/ 127501 h 186657"/>
                <a:gd name="connsiteX16" fmla="*/ 22381 w 186917"/>
                <a:gd name="connsiteY16" fmla="*/ 127504 h 186657"/>
                <a:gd name="connsiteX17" fmla="*/ 22381 w 186917"/>
                <a:gd name="connsiteY17" fmla="*/ 137601 h 186657"/>
                <a:gd name="connsiteX18" fmla="*/ 12284 w 186917"/>
                <a:gd name="connsiteY18" fmla="*/ 147697 h 186657"/>
                <a:gd name="connsiteX19" fmla="*/ 2183 w 186917"/>
                <a:gd name="connsiteY19" fmla="*/ 147877 h 186657"/>
                <a:gd name="connsiteX20" fmla="*/ 2003 w 186917"/>
                <a:gd name="connsiteY20" fmla="*/ 137776 h 186657"/>
                <a:gd name="connsiteX21" fmla="*/ 2178 w 186917"/>
                <a:gd name="connsiteY21" fmla="*/ 137601 h 186657"/>
                <a:gd name="connsiteX22" fmla="*/ 12275 w 186917"/>
                <a:gd name="connsiteY22" fmla="*/ 127504 h 186657"/>
                <a:gd name="connsiteX23" fmla="*/ 22378 w 186917"/>
                <a:gd name="connsiteY23" fmla="*/ 127501 h 186657"/>
                <a:gd name="connsiteX24" fmla="*/ 125127 w 186917"/>
                <a:gd name="connsiteY24" fmla="*/ 61791 h 186657"/>
                <a:gd name="connsiteX25" fmla="*/ 111653 w 186917"/>
                <a:gd name="connsiteY25" fmla="*/ 61796 h 186657"/>
                <a:gd name="connsiteX26" fmla="*/ 111658 w 186917"/>
                <a:gd name="connsiteY26" fmla="*/ 75269 h 186657"/>
                <a:gd name="connsiteX27" fmla="*/ 125127 w 186917"/>
                <a:gd name="connsiteY27" fmla="*/ 75035 h 186657"/>
                <a:gd name="connsiteX28" fmla="*/ 125127 w 186917"/>
                <a:gd name="connsiteY28" fmla="*/ 61800 h 186657"/>
                <a:gd name="connsiteX29" fmla="*/ 118392 w 186917"/>
                <a:gd name="connsiteY29" fmla="*/ 44719 h 186657"/>
                <a:gd name="connsiteX30" fmla="*/ 135233 w 186917"/>
                <a:gd name="connsiteY30" fmla="*/ 51694 h 186657"/>
                <a:gd name="connsiteX31" fmla="*/ 135233 w 186917"/>
                <a:gd name="connsiteY31" fmla="*/ 85375 h 186657"/>
                <a:gd name="connsiteX32" fmla="*/ 101552 w 186917"/>
                <a:gd name="connsiteY32" fmla="*/ 85375 h 186657"/>
                <a:gd name="connsiteX33" fmla="*/ 101552 w 186917"/>
                <a:gd name="connsiteY33" fmla="*/ 51694 h 186657"/>
                <a:gd name="connsiteX34" fmla="*/ 118392 w 186917"/>
                <a:gd name="connsiteY34" fmla="*/ 44719 h 186657"/>
                <a:gd name="connsiteX35" fmla="*/ 127445 w 186917"/>
                <a:gd name="connsiteY35" fmla="*/ 15746 h 186657"/>
                <a:gd name="connsiteX36" fmla="*/ 104077 w 186917"/>
                <a:gd name="connsiteY36" fmla="*/ 28930 h 186657"/>
                <a:gd name="connsiteX37" fmla="*/ 52680 w 186917"/>
                <a:gd name="connsiteY37" fmla="*/ 80336 h 186657"/>
                <a:gd name="connsiteX38" fmla="*/ 52680 w 186917"/>
                <a:gd name="connsiteY38" fmla="*/ 83699 h 186657"/>
                <a:gd name="connsiteX39" fmla="*/ 103229 w 186917"/>
                <a:gd name="connsiteY39" fmla="*/ 134248 h 186657"/>
                <a:gd name="connsiteX40" fmla="*/ 106592 w 186917"/>
                <a:gd name="connsiteY40" fmla="*/ 134248 h 186657"/>
                <a:gd name="connsiteX41" fmla="*/ 157988 w 186917"/>
                <a:gd name="connsiteY41" fmla="*/ 82860 h 186657"/>
                <a:gd name="connsiteX42" fmla="*/ 170371 w 186917"/>
                <a:gd name="connsiteY42" fmla="*/ 32664 h 186657"/>
                <a:gd name="connsiteX43" fmla="*/ 168409 w 186917"/>
                <a:gd name="connsiteY43" fmla="*/ 26330 h 186657"/>
                <a:gd name="connsiteX44" fmla="*/ 160570 w 186917"/>
                <a:gd name="connsiteY44" fmla="*/ 18491 h 186657"/>
                <a:gd name="connsiteX45" fmla="*/ 154264 w 186917"/>
                <a:gd name="connsiteY45" fmla="*/ 16538 h 186657"/>
                <a:gd name="connsiteX46" fmla="*/ 127445 w 186917"/>
                <a:gd name="connsiteY46" fmla="*/ 15746 h 186657"/>
                <a:gd name="connsiteX47" fmla="*/ 124017 w 186917"/>
                <a:gd name="connsiteY47" fmla="*/ 1880 h 186657"/>
                <a:gd name="connsiteX48" fmla="*/ 158493 w 186917"/>
                <a:gd name="connsiteY48" fmla="*/ 2889 h 186657"/>
                <a:gd name="connsiteX49" fmla="*/ 164808 w 186917"/>
                <a:gd name="connsiteY49" fmla="*/ 4841 h 186657"/>
                <a:gd name="connsiteX50" fmla="*/ 182049 w 186917"/>
                <a:gd name="connsiteY50" fmla="*/ 22081 h 186657"/>
                <a:gd name="connsiteX51" fmla="*/ 184020 w 186917"/>
                <a:gd name="connsiteY51" fmla="*/ 28416 h 186657"/>
                <a:gd name="connsiteX52" fmla="*/ 168085 w 186917"/>
                <a:gd name="connsiteY52" fmla="*/ 92957 h 186657"/>
                <a:gd name="connsiteX53" fmla="*/ 158579 w 186917"/>
                <a:gd name="connsiteY53" fmla="*/ 102463 h 186657"/>
                <a:gd name="connsiteX54" fmla="*/ 155455 w 186917"/>
                <a:gd name="connsiteY54" fmla="*/ 145973 h 186657"/>
                <a:gd name="connsiteX55" fmla="*/ 143625 w 186917"/>
                <a:gd name="connsiteY55" fmla="*/ 157803 h 186657"/>
                <a:gd name="connsiteX56" fmla="*/ 133528 w 186917"/>
                <a:gd name="connsiteY56" fmla="*/ 157803 h 186657"/>
                <a:gd name="connsiteX57" fmla="*/ 118383 w 186917"/>
                <a:gd name="connsiteY57" fmla="*/ 142658 h 186657"/>
                <a:gd name="connsiteX58" fmla="*/ 116698 w 186917"/>
                <a:gd name="connsiteY58" fmla="*/ 144344 h 186657"/>
                <a:gd name="connsiteX59" fmla="*/ 93124 w 186917"/>
                <a:gd name="connsiteY59" fmla="*/ 144345 h 186657"/>
                <a:gd name="connsiteX60" fmla="*/ 93123 w 186917"/>
                <a:gd name="connsiteY60" fmla="*/ 144344 h 186657"/>
                <a:gd name="connsiteX61" fmla="*/ 88484 w 186917"/>
                <a:gd name="connsiteY61" fmla="*/ 139706 h 186657"/>
                <a:gd name="connsiteX62" fmla="*/ 80760 w 186917"/>
                <a:gd name="connsiteY62" fmla="*/ 152945 h 186657"/>
                <a:gd name="connsiteX63" fmla="*/ 70991 w 186917"/>
                <a:gd name="connsiteY63" fmla="*/ 155520 h 186657"/>
                <a:gd name="connsiteX64" fmla="*/ 69539 w 186917"/>
                <a:gd name="connsiteY64" fmla="*/ 154403 h 186657"/>
                <a:gd name="connsiteX65" fmla="*/ 32487 w 186917"/>
                <a:gd name="connsiteY65" fmla="*/ 117360 h 186657"/>
                <a:gd name="connsiteX66" fmla="*/ 32491 w 186917"/>
                <a:gd name="connsiteY66" fmla="*/ 107257 h 186657"/>
                <a:gd name="connsiteX67" fmla="*/ 33878 w 186917"/>
                <a:gd name="connsiteY67" fmla="*/ 106178 h 186657"/>
                <a:gd name="connsiteX68" fmla="*/ 47060 w 186917"/>
                <a:gd name="connsiteY68" fmla="*/ 98281 h 186657"/>
                <a:gd name="connsiteX69" fmla="*/ 42584 w 186917"/>
                <a:gd name="connsiteY69" fmla="*/ 93805 h 186657"/>
                <a:gd name="connsiteX70" fmla="*/ 42582 w 186917"/>
                <a:gd name="connsiteY70" fmla="*/ 70232 h 186657"/>
                <a:gd name="connsiteX71" fmla="*/ 42584 w 186917"/>
                <a:gd name="connsiteY71" fmla="*/ 70230 h 186657"/>
                <a:gd name="connsiteX72" fmla="*/ 44298 w 186917"/>
                <a:gd name="connsiteY72" fmla="*/ 68516 h 186657"/>
                <a:gd name="connsiteX73" fmla="*/ 29134 w 186917"/>
                <a:gd name="connsiteY73" fmla="*/ 53371 h 186657"/>
                <a:gd name="connsiteX74" fmla="*/ 29131 w 186917"/>
                <a:gd name="connsiteY74" fmla="*/ 43268 h 186657"/>
                <a:gd name="connsiteX75" fmla="*/ 29134 w 186917"/>
                <a:gd name="connsiteY75" fmla="*/ 43265 h 186657"/>
                <a:gd name="connsiteX76" fmla="*/ 40974 w 186917"/>
                <a:gd name="connsiteY76" fmla="*/ 31425 h 186657"/>
                <a:gd name="connsiteX77" fmla="*/ 84494 w 186917"/>
                <a:gd name="connsiteY77" fmla="*/ 28311 h 186657"/>
                <a:gd name="connsiteX78" fmla="*/ 93980 w 186917"/>
                <a:gd name="connsiteY78" fmla="*/ 18833 h 186657"/>
                <a:gd name="connsiteX79" fmla="*/ 124017 w 186917"/>
                <a:gd name="connsiteY79" fmla="*/ 1880 h 18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86917" h="186657">
                  <a:moveTo>
                    <a:pt x="49665" y="164210"/>
                  </a:moveTo>
                  <a:cubicBezTo>
                    <a:pt x="52551" y="161520"/>
                    <a:pt x="57071" y="161680"/>
                    <a:pt x="59761" y="164566"/>
                  </a:cubicBezTo>
                  <a:cubicBezTo>
                    <a:pt x="62451" y="167452"/>
                    <a:pt x="62291" y="171973"/>
                    <a:pt x="59405" y="174662"/>
                  </a:cubicBezTo>
                  <a:lnTo>
                    <a:pt x="59414" y="174662"/>
                  </a:lnTo>
                  <a:lnTo>
                    <a:pt x="49318" y="184740"/>
                  </a:lnTo>
                  <a:cubicBezTo>
                    <a:pt x="46574" y="187296"/>
                    <a:pt x="42321" y="187296"/>
                    <a:pt x="39578" y="184740"/>
                  </a:cubicBezTo>
                  <a:cubicBezTo>
                    <a:pt x="36691" y="182050"/>
                    <a:pt x="36532" y="177529"/>
                    <a:pt x="39221" y="174643"/>
                  </a:cubicBezTo>
                  <a:lnTo>
                    <a:pt x="49308" y="164566"/>
                  </a:lnTo>
                  <a:cubicBezTo>
                    <a:pt x="49423" y="164443"/>
                    <a:pt x="49542" y="164324"/>
                    <a:pt x="49665" y="164210"/>
                  </a:cubicBezTo>
                  <a:close/>
                  <a:moveTo>
                    <a:pt x="30811" y="146021"/>
                  </a:moveTo>
                  <a:cubicBezTo>
                    <a:pt x="33580" y="143348"/>
                    <a:pt x="37969" y="143350"/>
                    <a:pt x="40736" y="146026"/>
                  </a:cubicBezTo>
                  <a:cubicBezTo>
                    <a:pt x="43573" y="148768"/>
                    <a:pt x="43649" y="153290"/>
                    <a:pt x="40907" y="156127"/>
                  </a:cubicBezTo>
                  <a:lnTo>
                    <a:pt x="17333" y="179692"/>
                  </a:lnTo>
                  <a:cubicBezTo>
                    <a:pt x="14566" y="182367"/>
                    <a:pt x="10177" y="182369"/>
                    <a:pt x="7407" y="179696"/>
                  </a:cubicBezTo>
                  <a:cubicBezTo>
                    <a:pt x="4568" y="176957"/>
                    <a:pt x="4487" y="172435"/>
                    <a:pt x="7227" y="169595"/>
                  </a:cubicBezTo>
                  <a:close/>
                  <a:moveTo>
                    <a:pt x="22378" y="127501"/>
                  </a:moveTo>
                  <a:cubicBezTo>
                    <a:pt x="22379" y="127502"/>
                    <a:pt x="22380" y="127503"/>
                    <a:pt x="22381" y="127504"/>
                  </a:cubicBezTo>
                  <a:cubicBezTo>
                    <a:pt x="25167" y="130293"/>
                    <a:pt x="25167" y="134812"/>
                    <a:pt x="22381" y="137601"/>
                  </a:cubicBezTo>
                  <a:lnTo>
                    <a:pt x="12284" y="147697"/>
                  </a:lnTo>
                  <a:cubicBezTo>
                    <a:pt x="9545" y="150537"/>
                    <a:pt x="5022" y="150617"/>
                    <a:pt x="2183" y="147877"/>
                  </a:cubicBezTo>
                  <a:cubicBezTo>
                    <a:pt x="-656" y="145138"/>
                    <a:pt x="-737" y="140615"/>
                    <a:pt x="2003" y="137776"/>
                  </a:cubicBezTo>
                  <a:cubicBezTo>
                    <a:pt x="2060" y="137717"/>
                    <a:pt x="2119" y="137658"/>
                    <a:pt x="2178" y="137601"/>
                  </a:cubicBezTo>
                  <a:lnTo>
                    <a:pt x="12275" y="127504"/>
                  </a:lnTo>
                  <a:cubicBezTo>
                    <a:pt x="15064" y="124713"/>
                    <a:pt x="19587" y="124712"/>
                    <a:pt x="22378" y="127501"/>
                  </a:cubicBezTo>
                  <a:close/>
                  <a:moveTo>
                    <a:pt x="125127" y="61791"/>
                  </a:moveTo>
                  <a:cubicBezTo>
                    <a:pt x="121405" y="58072"/>
                    <a:pt x="115373" y="58074"/>
                    <a:pt x="111653" y="61796"/>
                  </a:cubicBezTo>
                  <a:cubicBezTo>
                    <a:pt x="107934" y="65518"/>
                    <a:pt x="107937" y="71550"/>
                    <a:pt x="111658" y="75269"/>
                  </a:cubicBezTo>
                  <a:cubicBezTo>
                    <a:pt x="115442" y="78924"/>
                    <a:pt x="121472" y="78819"/>
                    <a:pt x="125127" y="75035"/>
                  </a:cubicBezTo>
                  <a:cubicBezTo>
                    <a:pt x="128692" y="71344"/>
                    <a:pt x="128692" y="65492"/>
                    <a:pt x="125127" y="61800"/>
                  </a:cubicBezTo>
                  <a:close/>
                  <a:moveTo>
                    <a:pt x="118392" y="44719"/>
                  </a:moveTo>
                  <a:cubicBezTo>
                    <a:pt x="124487" y="44719"/>
                    <a:pt x="130583" y="47044"/>
                    <a:pt x="135233" y="51694"/>
                  </a:cubicBezTo>
                  <a:cubicBezTo>
                    <a:pt x="144533" y="60995"/>
                    <a:pt x="144533" y="76074"/>
                    <a:pt x="135233" y="85375"/>
                  </a:cubicBezTo>
                  <a:cubicBezTo>
                    <a:pt x="125932" y="94675"/>
                    <a:pt x="110852" y="94675"/>
                    <a:pt x="101552" y="85375"/>
                  </a:cubicBezTo>
                  <a:cubicBezTo>
                    <a:pt x="92252" y="76074"/>
                    <a:pt x="92252" y="60995"/>
                    <a:pt x="101552" y="51694"/>
                  </a:cubicBezTo>
                  <a:cubicBezTo>
                    <a:pt x="106202" y="47044"/>
                    <a:pt x="112297" y="44719"/>
                    <a:pt x="118392" y="44719"/>
                  </a:cubicBezTo>
                  <a:close/>
                  <a:moveTo>
                    <a:pt x="127445" y="15746"/>
                  </a:moveTo>
                  <a:cubicBezTo>
                    <a:pt x="118756" y="17891"/>
                    <a:pt x="110643" y="22366"/>
                    <a:pt x="104077" y="28930"/>
                  </a:cubicBezTo>
                  <a:lnTo>
                    <a:pt x="52680" y="80336"/>
                  </a:lnTo>
                  <a:cubicBezTo>
                    <a:pt x="51754" y="81266"/>
                    <a:pt x="51754" y="82769"/>
                    <a:pt x="52680" y="83699"/>
                  </a:cubicBezTo>
                  <a:lnTo>
                    <a:pt x="103229" y="134248"/>
                  </a:lnTo>
                  <a:cubicBezTo>
                    <a:pt x="104159" y="135175"/>
                    <a:pt x="105662" y="135175"/>
                    <a:pt x="106592" y="134248"/>
                  </a:cubicBezTo>
                  <a:lnTo>
                    <a:pt x="157988" y="82860"/>
                  </a:lnTo>
                  <a:cubicBezTo>
                    <a:pt x="171117" y="69726"/>
                    <a:pt x="175884" y="50397"/>
                    <a:pt x="170371" y="32664"/>
                  </a:cubicBezTo>
                  <a:lnTo>
                    <a:pt x="168409" y="26330"/>
                  </a:lnTo>
                  <a:cubicBezTo>
                    <a:pt x="167246" y="22585"/>
                    <a:pt x="164314" y="19653"/>
                    <a:pt x="160570" y="18491"/>
                  </a:cubicBezTo>
                  <a:lnTo>
                    <a:pt x="154264" y="16538"/>
                  </a:lnTo>
                  <a:cubicBezTo>
                    <a:pt x="145398" y="13785"/>
                    <a:pt x="136134" y="13601"/>
                    <a:pt x="127445" y="15746"/>
                  </a:cubicBezTo>
                  <a:close/>
                  <a:moveTo>
                    <a:pt x="124017" y="1880"/>
                  </a:moveTo>
                  <a:cubicBezTo>
                    <a:pt x="135186" y="-880"/>
                    <a:pt x="147095" y="-647"/>
                    <a:pt x="158493" y="2889"/>
                  </a:cubicBezTo>
                  <a:lnTo>
                    <a:pt x="164808" y="4841"/>
                  </a:lnTo>
                  <a:cubicBezTo>
                    <a:pt x="173043" y="7400"/>
                    <a:pt x="179490" y="13847"/>
                    <a:pt x="182049" y="22081"/>
                  </a:cubicBezTo>
                  <a:lnTo>
                    <a:pt x="184020" y="28416"/>
                  </a:lnTo>
                  <a:cubicBezTo>
                    <a:pt x="191106" y="51219"/>
                    <a:pt x="184970" y="76072"/>
                    <a:pt x="168085" y="92957"/>
                  </a:cubicBezTo>
                  <a:lnTo>
                    <a:pt x="158579" y="102463"/>
                  </a:lnTo>
                  <a:cubicBezTo>
                    <a:pt x="168500" y="115726"/>
                    <a:pt x="167170" y="134264"/>
                    <a:pt x="155455" y="145973"/>
                  </a:cubicBezTo>
                  <a:lnTo>
                    <a:pt x="143625" y="157803"/>
                  </a:lnTo>
                  <a:cubicBezTo>
                    <a:pt x="140836" y="160589"/>
                    <a:pt x="136317" y="160589"/>
                    <a:pt x="133528" y="157803"/>
                  </a:cubicBezTo>
                  <a:lnTo>
                    <a:pt x="118383" y="142658"/>
                  </a:lnTo>
                  <a:lnTo>
                    <a:pt x="116698" y="144344"/>
                  </a:lnTo>
                  <a:cubicBezTo>
                    <a:pt x="110188" y="150855"/>
                    <a:pt x="99634" y="150855"/>
                    <a:pt x="93124" y="144345"/>
                  </a:cubicBezTo>
                  <a:cubicBezTo>
                    <a:pt x="93124" y="144345"/>
                    <a:pt x="93123" y="144344"/>
                    <a:pt x="93123" y="144344"/>
                  </a:cubicBezTo>
                  <a:lnTo>
                    <a:pt x="88484" y="139706"/>
                  </a:lnTo>
                  <a:lnTo>
                    <a:pt x="80760" y="152945"/>
                  </a:lnTo>
                  <a:cubicBezTo>
                    <a:pt x="78773" y="156354"/>
                    <a:pt x="74399" y="157507"/>
                    <a:pt x="70991" y="155520"/>
                  </a:cubicBezTo>
                  <a:cubicBezTo>
                    <a:pt x="70461" y="155211"/>
                    <a:pt x="69973" y="154836"/>
                    <a:pt x="69539" y="154403"/>
                  </a:cubicBezTo>
                  <a:lnTo>
                    <a:pt x="32487" y="117360"/>
                  </a:lnTo>
                  <a:cubicBezTo>
                    <a:pt x="29698" y="114569"/>
                    <a:pt x="29700" y="110046"/>
                    <a:pt x="32491" y="107257"/>
                  </a:cubicBezTo>
                  <a:cubicBezTo>
                    <a:pt x="32907" y="106842"/>
                    <a:pt x="33373" y="106479"/>
                    <a:pt x="33878" y="106178"/>
                  </a:cubicBezTo>
                  <a:lnTo>
                    <a:pt x="47060" y="98281"/>
                  </a:lnTo>
                  <a:lnTo>
                    <a:pt x="42584" y="93805"/>
                  </a:lnTo>
                  <a:cubicBezTo>
                    <a:pt x="36074" y="87295"/>
                    <a:pt x="36073" y="76742"/>
                    <a:pt x="42582" y="70232"/>
                  </a:cubicBezTo>
                  <a:cubicBezTo>
                    <a:pt x="42583" y="70231"/>
                    <a:pt x="42583" y="70231"/>
                    <a:pt x="42584" y="70230"/>
                  </a:cubicBezTo>
                  <a:lnTo>
                    <a:pt x="44298" y="68516"/>
                  </a:lnTo>
                  <a:lnTo>
                    <a:pt x="29134" y="53371"/>
                  </a:lnTo>
                  <a:cubicBezTo>
                    <a:pt x="26343" y="50582"/>
                    <a:pt x="26342" y="46059"/>
                    <a:pt x="29131" y="43268"/>
                  </a:cubicBezTo>
                  <a:cubicBezTo>
                    <a:pt x="29132" y="43267"/>
                    <a:pt x="29133" y="43266"/>
                    <a:pt x="29134" y="43265"/>
                  </a:cubicBezTo>
                  <a:lnTo>
                    <a:pt x="40974" y="31425"/>
                  </a:lnTo>
                  <a:cubicBezTo>
                    <a:pt x="52689" y="19713"/>
                    <a:pt x="71230" y="18386"/>
                    <a:pt x="84494" y="28311"/>
                  </a:cubicBezTo>
                  <a:lnTo>
                    <a:pt x="93980" y="18833"/>
                  </a:lnTo>
                  <a:cubicBezTo>
                    <a:pt x="102419" y="10395"/>
                    <a:pt x="112848" y="4641"/>
                    <a:pt x="124017" y="1880"/>
                  </a:cubicBezTo>
                  <a:close/>
                </a:path>
              </a:pathLst>
            </a:cu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775">
                <a:buClrTx/>
              </a:pPr>
              <a:endParaRPr lang="en-US" sz="525" kern="1200">
                <a:solidFill>
                  <a:srgbClr val="FFFFFF"/>
                </a:solidFill>
                <a:latin typeface="Segoe UI Semibold"/>
                <a:ea typeface="+mn-ea"/>
                <a:cs typeface="+mn-cs"/>
              </a:endParaRPr>
            </a:p>
          </p:txBody>
        </p:sp>
      </p:grpSp>
      <p:sp>
        <p:nvSpPr>
          <p:cNvPr id="2" name="Oval 1">
            <a:extLst>
              <a:ext uri="{FF2B5EF4-FFF2-40B4-BE49-F238E27FC236}">
                <a16:creationId xmlns:a16="http://schemas.microsoft.com/office/drawing/2014/main" id="{9066C7F7-B97E-D6E6-450E-9757757B8AD7}"/>
              </a:ext>
              <a:ext uri="{C183D7F6-B498-43B3-948B-1728B52AA6E4}">
                <adec:decorative xmlns:adec="http://schemas.microsoft.com/office/drawing/2017/decorative" val="1"/>
              </a:ext>
            </a:extLst>
          </p:cNvPr>
          <p:cNvSpPr/>
          <p:nvPr/>
        </p:nvSpPr>
        <p:spPr bwMode="auto">
          <a:xfrm>
            <a:off x="4500741" y="2469987"/>
            <a:ext cx="140231" cy="37003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50000"/>
              </a:srgbClr>
            </a:outerShdw>
          </a:effectLst>
        </p:spPr>
        <p:txBody>
          <a:bodyPr rot="0" spcFirstLastPara="0" vertOverflow="overflow" horzOverflow="overflow" vert="horz" wrap="square" lIns="102870" tIns="13716" rIns="102870" bIns="41148" numCol="1" spcCol="0" rtlCol="0" fromWordArt="0" anchor="ctr" anchorCtr="0" forceAA="0" compatLnSpc="1">
            <a:prstTxWarp prst="textNoShape">
              <a:avLst/>
            </a:prstTxWarp>
            <a:spAutoFit/>
          </a:bodyPr>
          <a:lstStyle/>
          <a:p>
            <a:pPr algn="ctr" defTabSz="685800" fontAlgn="base">
              <a:spcBef>
                <a:spcPct val="0"/>
              </a:spcBef>
              <a:spcAft>
                <a:spcPct val="0"/>
              </a:spcAft>
              <a:buClrTx/>
              <a:defRPr/>
            </a:pPr>
            <a:endParaRPr lang="en-US" sz="1350" b="1" kern="1200" err="1">
              <a:ln w="3175">
                <a:noFill/>
              </a:ln>
              <a:gradFill>
                <a:gsLst>
                  <a:gs pos="53147">
                    <a:srgbClr val="FFFFFF"/>
                  </a:gs>
                  <a:gs pos="28000">
                    <a:srgbClr val="FFFFFF"/>
                  </a:gs>
                </a:gsLst>
                <a:path path="circle">
                  <a:fillToRect l="100000" b="100000"/>
                </a:path>
              </a:gradFill>
              <a:latin typeface="Segoe UI Semibold"/>
              <a:ea typeface="+mn-ea"/>
              <a:cs typeface="Segoe UI" pitchFamily="34" charset="0"/>
            </a:endParaRPr>
          </a:p>
        </p:txBody>
      </p:sp>
      <p:sp>
        <p:nvSpPr>
          <p:cNvPr id="3" name="Oval 2">
            <a:extLst>
              <a:ext uri="{FF2B5EF4-FFF2-40B4-BE49-F238E27FC236}">
                <a16:creationId xmlns:a16="http://schemas.microsoft.com/office/drawing/2014/main" id="{8A5CC016-B6E2-5109-8C16-61547C630828}"/>
              </a:ext>
              <a:ext uri="{C183D7F6-B498-43B3-948B-1728B52AA6E4}">
                <adec:decorative xmlns:adec="http://schemas.microsoft.com/office/drawing/2017/decorative" val="1"/>
              </a:ext>
            </a:extLst>
          </p:cNvPr>
          <p:cNvSpPr/>
          <p:nvPr/>
        </p:nvSpPr>
        <p:spPr bwMode="auto">
          <a:xfrm>
            <a:off x="7246270" y="2469987"/>
            <a:ext cx="140231" cy="37003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50000"/>
              </a:srgbClr>
            </a:outerShdw>
          </a:effectLst>
        </p:spPr>
        <p:txBody>
          <a:bodyPr rot="0" spcFirstLastPara="0" vertOverflow="overflow" horzOverflow="overflow" vert="horz" wrap="square" lIns="102870" tIns="13716" rIns="102870" bIns="41148" numCol="1" spcCol="0" rtlCol="0" fromWordArt="0" anchor="ctr" anchorCtr="0" forceAA="0" compatLnSpc="1">
            <a:prstTxWarp prst="textNoShape">
              <a:avLst/>
            </a:prstTxWarp>
            <a:spAutoFit/>
          </a:bodyPr>
          <a:lstStyle/>
          <a:p>
            <a:pPr algn="ctr" defTabSz="685800" fontAlgn="base">
              <a:spcBef>
                <a:spcPct val="0"/>
              </a:spcBef>
              <a:spcAft>
                <a:spcPct val="0"/>
              </a:spcAft>
              <a:buClrTx/>
              <a:defRPr/>
            </a:pPr>
            <a:endParaRPr lang="en-US" sz="1350" b="1" kern="1200" err="1">
              <a:ln w="3175">
                <a:noFill/>
              </a:ln>
              <a:gradFill>
                <a:gsLst>
                  <a:gs pos="53147">
                    <a:srgbClr val="FFFFFF"/>
                  </a:gs>
                  <a:gs pos="28000">
                    <a:srgbClr val="FFFFFF"/>
                  </a:gs>
                </a:gsLst>
                <a:path path="circle">
                  <a:fillToRect l="100000" b="100000"/>
                </a:path>
              </a:gradFill>
              <a:latin typeface="Segoe UI Semibold"/>
              <a:ea typeface="+mn-ea"/>
              <a:cs typeface="Segoe UI" pitchFamily="34" charset="0"/>
            </a:endParaRPr>
          </a:p>
        </p:txBody>
      </p:sp>
    </p:spTree>
    <p:extLst>
      <p:ext uri="{BB962C8B-B14F-4D97-AF65-F5344CB8AC3E}">
        <p14:creationId xmlns:p14="http://schemas.microsoft.com/office/powerpoint/2010/main" val="208407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400"/>
                                  </p:stCondLst>
                                  <p:childTnLst>
                                    <p:animMotion origin="layout" path="M -2.08333E-7 -2.22222E-6 L -2.08333E-7 0.03496 " pathEditMode="relative" rAng="0" ptsTypes="AA">
                                      <p:cBhvr>
                                        <p:cTn id="9" dur="500" spd="-100000" fill="hold"/>
                                        <p:tgtEl>
                                          <p:spTgt spid="11"/>
                                        </p:tgtEl>
                                        <p:attrNameLst>
                                          <p:attrName>ppt_x</p:attrName>
                                          <p:attrName>ppt_y</p:attrName>
                                        </p:attrNameLst>
                                      </p:cBhvr>
                                      <p:rCtr x="0" y="1736"/>
                                    </p:animMotion>
                                  </p:childTnLst>
                                </p:cTn>
                              </p:par>
                              <p:par>
                                <p:cTn id="10" presetID="10" presetClass="entr" presetSubtype="0" fill="hold" nodeType="withEffect">
                                  <p:stCondLst>
                                    <p:cond delay="3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300"/>
                                  </p:stCondLst>
                                  <p:childTnLst>
                                    <p:animMotion origin="layout" path="M 0 -2.22222E-6 L 0 0.03496 " pathEditMode="relative" rAng="0" ptsTypes="AA">
                                      <p:cBhvr>
                                        <p:cTn id="14" dur="500" spd="-100000" fill="hold"/>
                                        <p:tgtEl>
                                          <p:spTgt spid="14"/>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300"/>
                                  </p:stCondLst>
                                  <p:childTnLst>
                                    <p:animMotion origin="layout" path="M 2.08333E-7 -2.22222E-6 L 2.08333E-7 0.03496 " pathEditMode="relative" rAng="0" ptsTypes="AA">
                                      <p:cBhvr>
                                        <p:cTn id="19" dur="500" spd="-100000" fill="hold"/>
                                        <p:tgtEl>
                                          <p:spTgt spid="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9617B6-1222-E0A3-3D2F-C98B89732B0A}"/>
              </a:ext>
            </a:extLst>
          </p:cNvPr>
          <p:cNvSpPr>
            <a:spLocks noGrp="1"/>
          </p:cNvSpPr>
          <p:nvPr>
            <p:ph type="title"/>
          </p:nvPr>
        </p:nvSpPr>
        <p:spPr/>
        <p:txBody>
          <a:bodyPr>
            <a:normAutofit fontScale="90000"/>
          </a:bodyPr>
          <a:lstStyle/>
          <a:p>
            <a:r>
              <a:rPr lang="en-AU" sz="3000" dirty="0"/>
              <a:t>Introduction to Azure Deployment Environments</a:t>
            </a:r>
          </a:p>
        </p:txBody>
      </p:sp>
      <p:pic>
        <p:nvPicPr>
          <p:cNvPr id="8" name="Graphic 7" descr="Programmer male with solid fill">
            <a:extLst>
              <a:ext uri="{FF2B5EF4-FFF2-40B4-BE49-F238E27FC236}">
                <a16:creationId xmlns:a16="http://schemas.microsoft.com/office/drawing/2014/main" id="{A0964B80-A6AC-AF87-12E3-7607D043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229" y="2226365"/>
            <a:ext cx="685800" cy="685800"/>
          </a:xfrm>
          <a:prstGeom prst="rect">
            <a:avLst/>
          </a:prstGeom>
        </p:spPr>
      </p:pic>
      <p:pic>
        <p:nvPicPr>
          <p:cNvPr id="10" name="Graphic 9" descr="Programmer female with solid fill">
            <a:extLst>
              <a:ext uri="{FF2B5EF4-FFF2-40B4-BE49-F238E27FC236}">
                <a16:creationId xmlns:a16="http://schemas.microsoft.com/office/drawing/2014/main" id="{531A20A9-D6DB-A6DD-5171-482658677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5240" y="2226365"/>
            <a:ext cx="685800" cy="685800"/>
          </a:xfrm>
          <a:prstGeom prst="rect">
            <a:avLst/>
          </a:prstGeom>
        </p:spPr>
      </p:pic>
      <p:sp>
        <p:nvSpPr>
          <p:cNvPr id="11" name="Rectangle 10">
            <a:extLst>
              <a:ext uri="{FF2B5EF4-FFF2-40B4-BE49-F238E27FC236}">
                <a16:creationId xmlns:a16="http://schemas.microsoft.com/office/drawing/2014/main" id="{EE13C962-8B14-8974-821A-ED4D677E5F08}"/>
              </a:ext>
            </a:extLst>
          </p:cNvPr>
          <p:cNvSpPr/>
          <p:nvPr/>
        </p:nvSpPr>
        <p:spPr>
          <a:xfrm>
            <a:off x="1848678" y="1268016"/>
            <a:ext cx="2136914" cy="10974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Infrastructure-as-code Template </a:t>
            </a:r>
            <a:r>
              <a:rPr lang="en-AU" sz="1050" dirty="0" err="1">
                <a:solidFill>
                  <a:schemeClr val="tx1"/>
                </a:solidFill>
              </a:rPr>
              <a:t>Catalog</a:t>
            </a:r>
            <a:endParaRPr lang="en-AU" sz="1050" dirty="0">
              <a:solidFill>
                <a:schemeClr val="tx1"/>
              </a:solidFill>
            </a:endParaRPr>
          </a:p>
        </p:txBody>
      </p:sp>
      <p:sp>
        <p:nvSpPr>
          <p:cNvPr id="12" name="Rectangle 11">
            <a:extLst>
              <a:ext uri="{FF2B5EF4-FFF2-40B4-BE49-F238E27FC236}">
                <a16:creationId xmlns:a16="http://schemas.microsoft.com/office/drawing/2014/main" id="{D3A1A2BE-E419-A2DF-9893-894C0EE2B76B}"/>
              </a:ext>
            </a:extLst>
          </p:cNvPr>
          <p:cNvSpPr/>
          <p:nvPr/>
        </p:nvSpPr>
        <p:spPr>
          <a:xfrm>
            <a:off x="1848678" y="2777986"/>
            <a:ext cx="2136914" cy="18834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Azure Mappings</a:t>
            </a:r>
          </a:p>
        </p:txBody>
      </p:sp>
      <p:sp>
        <p:nvSpPr>
          <p:cNvPr id="13" name="Rectangle 12">
            <a:extLst>
              <a:ext uri="{FF2B5EF4-FFF2-40B4-BE49-F238E27FC236}">
                <a16:creationId xmlns:a16="http://schemas.microsoft.com/office/drawing/2014/main" id="{62308A91-C191-DE56-B959-6A5A15DA6AE8}"/>
              </a:ext>
            </a:extLst>
          </p:cNvPr>
          <p:cNvSpPr/>
          <p:nvPr/>
        </p:nvSpPr>
        <p:spPr>
          <a:xfrm>
            <a:off x="2007705" y="2914650"/>
            <a:ext cx="1818860" cy="315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t>Subscription</a:t>
            </a:r>
          </a:p>
        </p:txBody>
      </p:sp>
      <p:sp>
        <p:nvSpPr>
          <p:cNvPr id="14" name="Rectangle 13">
            <a:extLst>
              <a:ext uri="{FF2B5EF4-FFF2-40B4-BE49-F238E27FC236}">
                <a16:creationId xmlns:a16="http://schemas.microsoft.com/office/drawing/2014/main" id="{46503B5B-ECCA-C702-E7EC-27A042398C62}"/>
              </a:ext>
            </a:extLst>
          </p:cNvPr>
          <p:cNvSpPr/>
          <p:nvPr/>
        </p:nvSpPr>
        <p:spPr>
          <a:xfrm>
            <a:off x="2007704" y="3440178"/>
            <a:ext cx="1818860" cy="315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t>Identity</a:t>
            </a:r>
          </a:p>
        </p:txBody>
      </p:sp>
      <p:sp>
        <p:nvSpPr>
          <p:cNvPr id="15" name="Rectangle 14">
            <a:extLst>
              <a:ext uri="{FF2B5EF4-FFF2-40B4-BE49-F238E27FC236}">
                <a16:creationId xmlns:a16="http://schemas.microsoft.com/office/drawing/2014/main" id="{727A2F5D-3C53-A276-3ED0-04F16C6F4978}"/>
              </a:ext>
            </a:extLst>
          </p:cNvPr>
          <p:cNvSpPr/>
          <p:nvPr/>
        </p:nvSpPr>
        <p:spPr>
          <a:xfrm>
            <a:off x="2007704" y="3965708"/>
            <a:ext cx="1818860" cy="315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t>Permissions</a:t>
            </a:r>
          </a:p>
        </p:txBody>
      </p:sp>
      <p:sp>
        <p:nvSpPr>
          <p:cNvPr id="16" name="Rectangle 15">
            <a:extLst>
              <a:ext uri="{FF2B5EF4-FFF2-40B4-BE49-F238E27FC236}">
                <a16:creationId xmlns:a16="http://schemas.microsoft.com/office/drawing/2014/main" id="{075E7946-1017-0E6D-3BBE-20A45CA30D66}"/>
              </a:ext>
            </a:extLst>
          </p:cNvPr>
          <p:cNvSpPr/>
          <p:nvPr/>
        </p:nvSpPr>
        <p:spPr>
          <a:xfrm>
            <a:off x="6121263" y="1841612"/>
            <a:ext cx="2333211" cy="3975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On-Demand Environment</a:t>
            </a:r>
          </a:p>
        </p:txBody>
      </p:sp>
      <p:sp>
        <p:nvSpPr>
          <p:cNvPr id="17" name="Rectangle 16">
            <a:extLst>
              <a:ext uri="{FF2B5EF4-FFF2-40B4-BE49-F238E27FC236}">
                <a16:creationId xmlns:a16="http://schemas.microsoft.com/office/drawing/2014/main" id="{447BD386-6A63-6733-E71D-ABB55F136307}"/>
              </a:ext>
            </a:extLst>
          </p:cNvPr>
          <p:cNvSpPr/>
          <p:nvPr/>
        </p:nvSpPr>
        <p:spPr>
          <a:xfrm>
            <a:off x="6121263" y="2393232"/>
            <a:ext cx="2333211" cy="3975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Sandbox Environment</a:t>
            </a:r>
          </a:p>
        </p:txBody>
      </p:sp>
      <p:sp>
        <p:nvSpPr>
          <p:cNvPr id="18" name="Rectangle 17">
            <a:extLst>
              <a:ext uri="{FF2B5EF4-FFF2-40B4-BE49-F238E27FC236}">
                <a16:creationId xmlns:a16="http://schemas.microsoft.com/office/drawing/2014/main" id="{7364A3D2-17E0-0DDB-90C4-71BCA638B19E}"/>
              </a:ext>
            </a:extLst>
          </p:cNvPr>
          <p:cNvSpPr/>
          <p:nvPr/>
        </p:nvSpPr>
        <p:spPr>
          <a:xfrm>
            <a:off x="6121263" y="2907777"/>
            <a:ext cx="2333211" cy="3992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CI/CD Pipeline Environments</a:t>
            </a:r>
          </a:p>
        </p:txBody>
      </p:sp>
      <p:sp>
        <p:nvSpPr>
          <p:cNvPr id="19" name="TextBox 18">
            <a:extLst>
              <a:ext uri="{FF2B5EF4-FFF2-40B4-BE49-F238E27FC236}">
                <a16:creationId xmlns:a16="http://schemas.microsoft.com/office/drawing/2014/main" id="{4B659901-2A69-5B03-B367-631EEBC55D08}"/>
              </a:ext>
            </a:extLst>
          </p:cNvPr>
          <p:cNvSpPr txBox="1"/>
          <p:nvPr/>
        </p:nvSpPr>
        <p:spPr>
          <a:xfrm>
            <a:off x="3984350" y="2939030"/>
            <a:ext cx="2027581" cy="738664"/>
          </a:xfrm>
          <a:prstGeom prst="rect">
            <a:avLst/>
          </a:prstGeom>
          <a:noFill/>
        </p:spPr>
        <p:txBody>
          <a:bodyPr wrap="square" rtlCol="0">
            <a:spAutoFit/>
          </a:bodyPr>
          <a:lstStyle/>
          <a:p>
            <a:pPr algn="ctr"/>
            <a:r>
              <a:rPr lang="en-AU" sz="1050" b="1" dirty="0"/>
              <a:t>Developers</a:t>
            </a:r>
          </a:p>
          <a:p>
            <a:pPr algn="ctr"/>
            <a:r>
              <a:rPr lang="en-AU" sz="1050" dirty="0"/>
              <a:t>Deploy environments using templates based on current stage of development</a:t>
            </a:r>
          </a:p>
        </p:txBody>
      </p:sp>
      <p:sp>
        <p:nvSpPr>
          <p:cNvPr id="20" name="TextBox 19">
            <a:extLst>
              <a:ext uri="{FF2B5EF4-FFF2-40B4-BE49-F238E27FC236}">
                <a16:creationId xmlns:a16="http://schemas.microsoft.com/office/drawing/2014/main" id="{F344C716-05C1-E08E-4DE8-104D38A544AE}"/>
              </a:ext>
            </a:extLst>
          </p:cNvPr>
          <p:cNvSpPr txBox="1"/>
          <p:nvPr/>
        </p:nvSpPr>
        <p:spPr>
          <a:xfrm>
            <a:off x="129208" y="2987824"/>
            <a:ext cx="1418810" cy="1061829"/>
          </a:xfrm>
          <a:prstGeom prst="rect">
            <a:avLst/>
          </a:prstGeom>
          <a:noFill/>
        </p:spPr>
        <p:txBody>
          <a:bodyPr wrap="square" rtlCol="0">
            <a:spAutoFit/>
          </a:bodyPr>
          <a:lstStyle/>
          <a:p>
            <a:pPr algn="ctr"/>
            <a:r>
              <a:rPr lang="en-AU" sz="1050" b="1" dirty="0"/>
              <a:t>Dev Infra Teams</a:t>
            </a:r>
          </a:p>
          <a:p>
            <a:pPr algn="ctr"/>
            <a:r>
              <a:rPr lang="en-AU" sz="1050" dirty="0"/>
              <a:t>Create templates and map projects to Azure subscriptions, identities, and permissions</a:t>
            </a:r>
          </a:p>
        </p:txBody>
      </p:sp>
      <p:cxnSp>
        <p:nvCxnSpPr>
          <p:cNvPr id="22" name="Connector: Elbow 21">
            <a:extLst>
              <a:ext uri="{FF2B5EF4-FFF2-40B4-BE49-F238E27FC236}">
                <a16:creationId xmlns:a16="http://schemas.microsoft.com/office/drawing/2014/main" id="{B5B9815D-89B2-5468-6F1E-AEB1F69062BA}"/>
              </a:ext>
            </a:extLst>
          </p:cNvPr>
          <p:cNvCxnSpPr>
            <a:endCxn id="12" idx="1"/>
          </p:cNvCxnSpPr>
          <p:nvPr/>
        </p:nvCxnSpPr>
        <p:spPr>
          <a:xfrm rot="16200000" flipH="1">
            <a:off x="939870" y="2810910"/>
            <a:ext cx="1147969" cy="6696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7410CCB9-8CD9-9BBC-17BB-61D0992B7572}"/>
              </a:ext>
            </a:extLst>
          </p:cNvPr>
          <p:cNvCxnSpPr>
            <a:endCxn id="11" idx="1"/>
          </p:cNvCxnSpPr>
          <p:nvPr/>
        </p:nvCxnSpPr>
        <p:spPr>
          <a:xfrm rot="5400000" flipH="1" flipV="1">
            <a:off x="1136361" y="1859432"/>
            <a:ext cx="754985" cy="66965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0FDDF7B-4EDA-1CE3-E42B-52D99EE9F2F8}"/>
              </a:ext>
            </a:extLst>
          </p:cNvPr>
          <p:cNvCxnSpPr>
            <a:stCxn id="11" idx="3"/>
          </p:cNvCxnSpPr>
          <p:nvPr/>
        </p:nvCxnSpPr>
        <p:spPr>
          <a:xfrm>
            <a:off x="3985592" y="1816765"/>
            <a:ext cx="669649" cy="762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DC648E2-952B-1B84-3A3A-2B5FAFD1BF82}"/>
              </a:ext>
            </a:extLst>
          </p:cNvPr>
          <p:cNvCxnSpPr/>
          <p:nvPr/>
        </p:nvCxnSpPr>
        <p:spPr>
          <a:xfrm flipV="1">
            <a:off x="3984350" y="2571750"/>
            <a:ext cx="670891" cy="9212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3A04ED5-B5E3-CBF1-DE8A-26495925FB61}"/>
              </a:ext>
            </a:extLst>
          </p:cNvPr>
          <p:cNvCxnSpPr>
            <a:cxnSpLocks/>
            <a:endCxn id="17" idx="1"/>
          </p:cNvCxnSpPr>
          <p:nvPr/>
        </p:nvCxnSpPr>
        <p:spPr>
          <a:xfrm>
            <a:off x="5341041" y="2571749"/>
            <a:ext cx="780223" cy="20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DDE8474A-9EC3-3A5B-BAC7-BE903827D4BD}"/>
              </a:ext>
            </a:extLst>
          </p:cNvPr>
          <p:cNvCxnSpPr>
            <a:endCxn id="16" idx="1"/>
          </p:cNvCxnSpPr>
          <p:nvPr/>
        </p:nvCxnSpPr>
        <p:spPr>
          <a:xfrm flipV="1">
            <a:off x="5341041" y="2040395"/>
            <a:ext cx="780223" cy="5313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C5E0295-1BC5-8D5D-0161-FDA9237444CC}"/>
              </a:ext>
            </a:extLst>
          </p:cNvPr>
          <p:cNvCxnSpPr>
            <a:endCxn id="18" idx="1"/>
          </p:cNvCxnSpPr>
          <p:nvPr/>
        </p:nvCxnSpPr>
        <p:spPr>
          <a:xfrm>
            <a:off x="5341041" y="2571749"/>
            <a:ext cx="780223" cy="535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26" name="Picture 2" descr="Dealing with deployment blockers with Bicep">
            <a:extLst>
              <a:ext uri="{FF2B5EF4-FFF2-40B4-BE49-F238E27FC236}">
                <a16:creationId xmlns:a16="http://schemas.microsoft.com/office/drawing/2014/main" id="{96772A3D-FC4F-9D91-8473-A222747BF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8580" y="1380877"/>
            <a:ext cx="449747" cy="4497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 type terraform&quot; Icon - Download for free – Iconduck">
            <a:extLst>
              <a:ext uri="{FF2B5EF4-FFF2-40B4-BE49-F238E27FC236}">
                <a16:creationId xmlns:a16="http://schemas.microsoft.com/office/drawing/2014/main" id="{3C6240D7-B535-7CEF-0020-DF95991847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2214" y="1359564"/>
            <a:ext cx="428599" cy="4820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colorful cube with dots&#10;&#10;Description automatically generated">
            <a:extLst>
              <a:ext uri="{FF2B5EF4-FFF2-40B4-BE49-F238E27FC236}">
                <a16:creationId xmlns:a16="http://schemas.microsoft.com/office/drawing/2014/main" id="{04DDC75C-21E6-2358-320A-58600898C4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4700" y="1349218"/>
            <a:ext cx="485762" cy="485762"/>
          </a:xfrm>
          <a:prstGeom prst="rect">
            <a:avLst/>
          </a:prstGeom>
        </p:spPr>
      </p:pic>
    </p:spTree>
    <p:extLst>
      <p:ext uri="{BB962C8B-B14F-4D97-AF65-F5344CB8AC3E}">
        <p14:creationId xmlns:p14="http://schemas.microsoft.com/office/powerpoint/2010/main" val="2221665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par>
                                <p:cTn id="15" presetID="22" presetClass="entr" presetSubtype="8"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par>
                                <p:cTn id="47" presetID="22" presetClass="entr" presetSubtype="8"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par>
                                <p:cTn id="61" presetID="22" presetClass="entr" presetSubtype="8"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500"/>
                                        <p:tgtEl>
                                          <p:spTgt spid="35"/>
                                        </p:tgtEl>
                                      </p:cBhvr>
                                    </p:animEffect>
                                  </p:childTnLst>
                                </p:cTn>
                              </p:par>
                              <p:par>
                                <p:cTn id="64" presetID="22" presetClass="entr" presetSubtype="8"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left)">
                                      <p:cBhvr>
                                        <p:cTn id="66" dur="500"/>
                                        <p:tgtEl>
                                          <p:spTgt spid="40"/>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029709-0B88-25B0-66BD-99BDBA6A0068}"/>
              </a:ext>
            </a:extLst>
          </p:cNvPr>
          <p:cNvSpPr>
            <a:spLocks noGrp="1"/>
          </p:cNvSpPr>
          <p:nvPr>
            <p:ph type="title"/>
          </p:nvPr>
        </p:nvSpPr>
        <p:spPr/>
        <p:txBody>
          <a:bodyPr/>
          <a:lstStyle/>
          <a:p>
            <a:r>
              <a:rPr lang="en-AU" dirty="0"/>
              <a:t>When would we use this?</a:t>
            </a:r>
          </a:p>
        </p:txBody>
      </p:sp>
      <p:sp>
        <p:nvSpPr>
          <p:cNvPr id="8" name="Text Placeholder 7">
            <a:extLst>
              <a:ext uri="{FF2B5EF4-FFF2-40B4-BE49-F238E27FC236}">
                <a16:creationId xmlns:a16="http://schemas.microsoft.com/office/drawing/2014/main" id="{B42423E4-CC89-8F2E-BB61-AD7BCB9B8F7E}"/>
              </a:ext>
            </a:extLst>
          </p:cNvPr>
          <p:cNvSpPr>
            <a:spLocks noGrp="1"/>
          </p:cNvSpPr>
          <p:nvPr>
            <p:ph type="body" idx="1"/>
          </p:nvPr>
        </p:nvSpPr>
        <p:spPr/>
        <p:txBody>
          <a:bodyPr/>
          <a:lstStyle/>
          <a:p>
            <a:pPr algn="ctr"/>
            <a:r>
              <a:rPr lang="en-AU" dirty="0"/>
              <a:t>Platform Engineers</a:t>
            </a:r>
          </a:p>
        </p:txBody>
      </p:sp>
      <p:graphicFrame>
        <p:nvGraphicFramePr>
          <p:cNvPr id="12" name="Content Placeholder 11">
            <a:extLst>
              <a:ext uri="{FF2B5EF4-FFF2-40B4-BE49-F238E27FC236}">
                <a16:creationId xmlns:a16="http://schemas.microsoft.com/office/drawing/2014/main" id="{B8303758-89C7-0F44-9106-322F01998630}"/>
              </a:ext>
            </a:extLst>
          </p:cNvPr>
          <p:cNvGraphicFramePr>
            <a:graphicFrameLocks noGrp="1"/>
          </p:cNvGraphicFramePr>
          <p:nvPr>
            <p:ph sz="half" idx="2"/>
            <p:extLst>
              <p:ext uri="{D42A27DB-BD31-4B8C-83A1-F6EECF244321}">
                <p14:modId xmlns:p14="http://schemas.microsoft.com/office/powerpoint/2010/main" val="1015379922"/>
              </p:ext>
            </p:extLst>
          </p:nvPr>
        </p:nvGraphicFramePr>
        <p:xfrm>
          <a:off x="629842" y="1878806"/>
          <a:ext cx="3868340" cy="2763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9">
            <a:extLst>
              <a:ext uri="{FF2B5EF4-FFF2-40B4-BE49-F238E27FC236}">
                <a16:creationId xmlns:a16="http://schemas.microsoft.com/office/drawing/2014/main" id="{ADF3ED9A-FF8A-3841-2B56-5151AE1EB2BF}"/>
              </a:ext>
            </a:extLst>
          </p:cNvPr>
          <p:cNvSpPr>
            <a:spLocks noGrp="1"/>
          </p:cNvSpPr>
          <p:nvPr>
            <p:ph type="body" sz="quarter" idx="3"/>
          </p:nvPr>
        </p:nvSpPr>
        <p:spPr/>
        <p:txBody>
          <a:bodyPr/>
          <a:lstStyle/>
          <a:p>
            <a:pPr algn="ctr"/>
            <a:r>
              <a:rPr lang="en-AU" dirty="0"/>
              <a:t>Developers</a:t>
            </a:r>
          </a:p>
        </p:txBody>
      </p:sp>
      <p:graphicFrame>
        <p:nvGraphicFramePr>
          <p:cNvPr id="13" name="Content Placeholder 12">
            <a:extLst>
              <a:ext uri="{FF2B5EF4-FFF2-40B4-BE49-F238E27FC236}">
                <a16:creationId xmlns:a16="http://schemas.microsoft.com/office/drawing/2014/main" id="{6D8192CB-63B3-505C-1F75-A66ED5BC1715}"/>
              </a:ext>
            </a:extLst>
          </p:cNvPr>
          <p:cNvGraphicFramePr>
            <a:graphicFrameLocks noGrp="1"/>
          </p:cNvGraphicFramePr>
          <p:nvPr>
            <p:ph sz="quarter" idx="4"/>
          </p:nvPr>
        </p:nvGraphicFramePr>
        <p:xfrm>
          <a:off x="4629150" y="1878806"/>
          <a:ext cx="3887391" cy="27634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99547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Graphic spid="12" grpId="0">
        <p:bldAsOne/>
      </p:bldGraphic>
      <p:bldP spid="10" grpId="0" build="p"/>
      <p:bldGraphic spid="1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081C-A522-5C9A-DBB0-950A4BE973A6}"/>
              </a:ext>
            </a:extLst>
          </p:cNvPr>
          <p:cNvSpPr>
            <a:spLocks noGrp="1"/>
          </p:cNvSpPr>
          <p:nvPr>
            <p:ph type="title"/>
          </p:nvPr>
        </p:nvSpPr>
        <p:spPr/>
        <p:txBody>
          <a:bodyPr/>
          <a:lstStyle/>
          <a:p>
            <a:r>
              <a:rPr lang="en-AU" dirty="0"/>
              <a:t>Benefits</a:t>
            </a:r>
          </a:p>
        </p:txBody>
      </p:sp>
      <p:graphicFrame>
        <p:nvGraphicFramePr>
          <p:cNvPr id="5" name="Content Placeholder 4">
            <a:extLst>
              <a:ext uri="{FF2B5EF4-FFF2-40B4-BE49-F238E27FC236}">
                <a16:creationId xmlns:a16="http://schemas.microsoft.com/office/drawing/2014/main" id="{5C1F519F-F525-A61B-0927-9F6A6B2AD36E}"/>
              </a:ext>
            </a:extLst>
          </p:cNvPr>
          <p:cNvGraphicFramePr>
            <a:graphicFrameLocks noGrp="1"/>
          </p:cNvGraphicFramePr>
          <p:nvPr>
            <p:ph idx="1"/>
            <p:extLst>
              <p:ext uri="{D42A27DB-BD31-4B8C-83A1-F6EECF244321}">
                <p14:modId xmlns:p14="http://schemas.microsoft.com/office/powerpoint/2010/main" val="2223371882"/>
              </p:ext>
            </p:extLst>
          </p:nvPr>
        </p:nvGraphicFramePr>
        <p:xfrm>
          <a:off x="628650" y="1268016"/>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8445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3187722-C572-4355-ABE9-F9008DC17070}"/>
                                            </p:graphicEl>
                                          </p:spTgt>
                                        </p:tgtEl>
                                        <p:attrNameLst>
                                          <p:attrName>style.visibility</p:attrName>
                                        </p:attrNameLst>
                                      </p:cBhvr>
                                      <p:to>
                                        <p:strVal val="visible"/>
                                      </p:to>
                                    </p:set>
                                    <p:animEffect transition="in" filter="fade">
                                      <p:cBhvr>
                                        <p:cTn id="7" dur="500"/>
                                        <p:tgtEl>
                                          <p:spTgt spid="5">
                                            <p:graphicEl>
                                              <a:dgm id="{73187722-C572-4355-ABE9-F9008DC1707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00CB74A9-93F8-421D-A786-5B67038C395F}"/>
                                            </p:graphicEl>
                                          </p:spTgt>
                                        </p:tgtEl>
                                        <p:attrNameLst>
                                          <p:attrName>style.visibility</p:attrName>
                                        </p:attrNameLst>
                                      </p:cBhvr>
                                      <p:to>
                                        <p:strVal val="visible"/>
                                      </p:to>
                                    </p:set>
                                    <p:animEffect transition="in" filter="fade">
                                      <p:cBhvr>
                                        <p:cTn id="12" dur="500"/>
                                        <p:tgtEl>
                                          <p:spTgt spid="5">
                                            <p:graphicEl>
                                              <a:dgm id="{00CB74A9-93F8-421D-A786-5B67038C395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D659A691-3FDA-4329-9B8A-AF5C0267B2F6}"/>
                                            </p:graphicEl>
                                          </p:spTgt>
                                        </p:tgtEl>
                                        <p:attrNameLst>
                                          <p:attrName>style.visibility</p:attrName>
                                        </p:attrNameLst>
                                      </p:cBhvr>
                                      <p:to>
                                        <p:strVal val="visible"/>
                                      </p:to>
                                    </p:set>
                                    <p:animEffect transition="in" filter="fade">
                                      <p:cBhvr>
                                        <p:cTn id="17" dur="500"/>
                                        <p:tgtEl>
                                          <p:spTgt spid="5">
                                            <p:graphicEl>
                                              <a:dgm id="{D659A691-3FDA-4329-9B8A-AF5C0267B2F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6FAF3F0D-543C-4075-8548-BA006033E76B}"/>
                                            </p:graphicEl>
                                          </p:spTgt>
                                        </p:tgtEl>
                                        <p:attrNameLst>
                                          <p:attrName>style.visibility</p:attrName>
                                        </p:attrNameLst>
                                      </p:cBhvr>
                                      <p:to>
                                        <p:strVal val="visible"/>
                                      </p:to>
                                    </p:set>
                                    <p:animEffect transition="in" filter="fade">
                                      <p:cBhvr>
                                        <p:cTn id="22" dur="500"/>
                                        <p:tgtEl>
                                          <p:spTgt spid="5">
                                            <p:graphicEl>
                                              <a:dgm id="{6FAF3F0D-543C-4075-8548-BA006033E76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82A898BA-277D-4250-B2E3-632DDDC24645}"/>
                                            </p:graphicEl>
                                          </p:spTgt>
                                        </p:tgtEl>
                                        <p:attrNameLst>
                                          <p:attrName>style.visibility</p:attrName>
                                        </p:attrNameLst>
                                      </p:cBhvr>
                                      <p:to>
                                        <p:strVal val="visible"/>
                                      </p:to>
                                    </p:set>
                                    <p:animEffect transition="in" filter="fade">
                                      <p:cBhvr>
                                        <p:cTn id="27" dur="500"/>
                                        <p:tgtEl>
                                          <p:spTgt spid="5">
                                            <p:graphicEl>
                                              <a:dgm id="{82A898BA-277D-4250-B2E3-632DDDC246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Mantel Group (2023) – Presentation Base Template">
  <a:themeElements>
    <a:clrScheme name="Simple Light">
      <a:dk1>
        <a:srgbClr val="050505"/>
      </a:dk1>
      <a:lt1>
        <a:srgbClr val="FFFFFF"/>
      </a:lt1>
      <a:dk2>
        <a:srgbClr val="515A5D"/>
      </a:dk2>
      <a:lt2>
        <a:srgbClr val="DBDBDB"/>
      </a:lt2>
      <a:accent1>
        <a:srgbClr val="1E5E82"/>
      </a:accent1>
      <a:accent2>
        <a:srgbClr val="D86E89"/>
      </a:accent2>
      <a:accent3>
        <a:srgbClr val="81CCEA"/>
      </a:accent3>
      <a:accent4>
        <a:srgbClr val="FCF8F2"/>
      </a:accent4>
      <a:accent5>
        <a:srgbClr val="FFFFFF"/>
      </a:accent5>
      <a:accent6>
        <a:srgbClr val="FFFFFF"/>
      </a:accent6>
      <a:hlink>
        <a:srgbClr val="D86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1617</Words>
  <Application>Microsoft Office PowerPoint</Application>
  <PresentationFormat>On-screen Show (16:9)</PresentationFormat>
  <Paragraphs>171</Paragraphs>
  <Slides>22</Slides>
  <Notes>8</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22</vt:i4>
      </vt:variant>
    </vt:vector>
  </HeadingPairs>
  <TitlesOfParts>
    <vt:vector size="40" baseType="lpstr">
      <vt:lpstr>Inter ExtraBold</vt:lpstr>
      <vt:lpstr>Segoe UI Semibold</vt:lpstr>
      <vt:lpstr>Titillium Web</vt:lpstr>
      <vt:lpstr>Archivo</vt:lpstr>
      <vt:lpstr>Inter</vt:lpstr>
      <vt:lpstr>Arial</vt:lpstr>
      <vt:lpstr>Archivo SemiBold</vt:lpstr>
      <vt:lpstr>Inter SemiBold</vt:lpstr>
      <vt:lpstr>Inter Medium</vt:lpstr>
      <vt:lpstr>Wingdings</vt:lpstr>
      <vt:lpstr>Consolas</vt:lpstr>
      <vt:lpstr>Archivo Medium</vt:lpstr>
      <vt:lpstr>Segoe UI</vt:lpstr>
      <vt:lpstr>Calibri</vt:lpstr>
      <vt:lpstr>Mantel Group (2023) – Presentation Base Template</vt:lpstr>
      <vt:lpstr>1_Microsoft Build 16:9 Template Dark</vt:lpstr>
      <vt:lpstr>Microsoft Build 16:9 Template Dark</vt:lpstr>
      <vt:lpstr>2_Microsoft Build 16:9 Template Dark</vt:lpstr>
      <vt:lpstr>Introduction to Azure Deployment Environments</vt:lpstr>
      <vt:lpstr>$ whoami?</vt:lpstr>
      <vt:lpstr>Agenda</vt:lpstr>
      <vt:lpstr>Early testing is critical for future-ready apps</vt:lpstr>
      <vt:lpstr>Current processes to get app infrastructure are complex… </vt:lpstr>
      <vt:lpstr>Deliver positive experiences              and accelerate developer productivity</vt:lpstr>
      <vt:lpstr>Introduction to Azure Deployment Environments</vt:lpstr>
      <vt:lpstr>When would we use this?</vt:lpstr>
      <vt:lpstr>Benefits</vt:lpstr>
      <vt:lpstr>Key Concepts of Azure Deployment Environments</vt:lpstr>
      <vt:lpstr>Key Components of Azure Deployment Environments</vt:lpstr>
      <vt:lpstr>Dev Centers</vt:lpstr>
      <vt:lpstr>Projects</vt:lpstr>
      <vt:lpstr>Environments</vt:lpstr>
      <vt:lpstr>Identities</vt:lpstr>
      <vt:lpstr>Dev Center Environment Types and Project Environment Types</vt:lpstr>
      <vt:lpstr>Catalogs</vt:lpstr>
      <vt:lpstr>Environment Definition</vt:lpstr>
      <vt:lpstr>Demo: Working with Azure Deployment Environments</vt:lpstr>
      <vt:lpstr>Empowering dev teams with guardrails  for security, governance, and cost management </vt:lpstr>
      <vt:lpstr>Thanks for listening!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Will Velida</dc:creator>
  <cp:lastModifiedBy>Will Velida</cp:lastModifiedBy>
  <cp:revision>6</cp:revision>
  <dcterms:modified xsi:type="dcterms:W3CDTF">2024-07-11T06:04:10Z</dcterms:modified>
</cp:coreProperties>
</file>